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62" r:id="rId2"/>
    <p:sldId id="405" r:id="rId3"/>
    <p:sldId id="402" r:id="rId4"/>
    <p:sldId id="398" r:id="rId5"/>
    <p:sldId id="386" r:id="rId6"/>
    <p:sldId id="399" r:id="rId7"/>
    <p:sldId id="403" r:id="rId8"/>
    <p:sldId id="400" r:id="rId9"/>
    <p:sldId id="387" r:id="rId10"/>
    <p:sldId id="390" r:id="rId11"/>
    <p:sldId id="388" r:id="rId12"/>
    <p:sldId id="364" r:id="rId13"/>
    <p:sldId id="401" r:id="rId14"/>
    <p:sldId id="391" r:id="rId15"/>
    <p:sldId id="396" r:id="rId16"/>
    <p:sldId id="397" r:id="rId17"/>
    <p:sldId id="394" r:id="rId18"/>
    <p:sldId id="384" r:id="rId19"/>
    <p:sldId id="404" r:id="rId2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F78641-A89B-4BC5-B952-16FD401BACC4}">
          <p14:sldIdLst>
            <p14:sldId id="362"/>
            <p14:sldId id="405"/>
            <p14:sldId id="402"/>
            <p14:sldId id="398"/>
            <p14:sldId id="386"/>
            <p14:sldId id="399"/>
            <p14:sldId id="403"/>
            <p14:sldId id="400"/>
            <p14:sldId id="387"/>
            <p14:sldId id="390"/>
            <p14:sldId id="388"/>
            <p14:sldId id="364"/>
            <p14:sldId id="401"/>
            <p14:sldId id="391"/>
            <p14:sldId id="396"/>
            <p14:sldId id="397"/>
            <p14:sldId id="394"/>
            <p14:sldId id="384"/>
            <p14:sldId id="4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4C3C"/>
    <a:srgbClr val="EEEEEE"/>
    <a:srgbClr val="ED5D44"/>
    <a:srgbClr val="F17932"/>
    <a:srgbClr val="F1911E"/>
    <a:srgbClr val="EE3524"/>
    <a:srgbClr val="FF0000"/>
    <a:srgbClr val="F33625"/>
    <a:srgbClr val="F13E2E"/>
    <a:srgbClr val="F73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4767" autoAdjust="0"/>
  </p:normalViewPr>
  <p:slideViewPr>
    <p:cSldViewPr snapToGrid="0">
      <p:cViewPr varScale="1">
        <p:scale>
          <a:sx n="105" d="100"/>
          <a:sy n="105" d="100"/>
        </p:scale>
        <p:origin x="93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1724DF-B4F0-4924-AAA8-DDD0B45E4A2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D8A55-4E90-4A7E-A084-06511010B6C3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00E25AAF-6A02-4147-BD71-64E84E24EED4}" type="parTrans" cxnId="{4EE1F321-AEFA-4298-97B4-DB97F93F6202}">
      <dgm:prSet/>
      <dgm:spPr/>
      <dgm:t>
        <a:bodyPr/>
        <a:lstStyle/>
        <a:p>
          <a:endParaRPr lang="ru-RU"/>
        </a:p>
      </dgm:t>
    </dgm:pt>
    <dgm:pt modelId="{86B7ABFD-3526-49C2-9E8D-09D0D606642F}" type="sibTrans" cxnId="{4EE1F321-AEFA-4298-97B4-DB97F93F6202}">
      <dgm:prSet/>
      <dgm:spPr/>
      <dgm:t>
        <a:bodyPr/>
        <a:lstStyle/>
        <a:p>
          <a:endParaRPr lang="ru-RU"/>
        </a:p>
      </dgm:t>
    </dgm:pt>
    <dgm:pt modelId="{B616F618-2C56-460F-B4D5-60FF920CFF5F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3DA1D442-D678-4795-A29F-36CB1A517BC0}" type="parTrans" cxnId="{02A456C3-7A15-4F5D-A1BE-B9A3834248C2}">
      <dgm:prSet/>
      <dgm:spPr/>
      <dgm:t>
        <a:bodyPr/>
        <a:lstStyle/>
        <a:p>
          <a:endParaRPr lang="ru-RU"/>
        </a:p>
      </dgm:t>
    </dgm:pt>
    <dgm:pt modelId="{570D7A5C-048B-4683-B1FC-13C6478AFA3E}" type="sibTrans" cxnId="{02A456C3-7A15-4F5D-A1BE-B9A3834248C2}">
      <dgm:prSet/>
      <dgm:spPr/>
      <dgm:t>
        <a:bodyPr/>
        <a:lstStyle/>
        <a:p>
          <a:endParaRPr lang="ru-RU"/>
        </a:p>
      </dgm:t>
    </dgm:pt>
    <dgm:pt modelId="{901E4070-5D8A-4935-8FC8-06ECF4F2DE3B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F5E35B59-8806-4744-993D-FC0EE6BC28F7}" type="parTrans" cxnId="{DD8DF35B-6759-4892-B011-CAEDDDFFBBF3}">
      <dgm:prSet/>
      <dgm:spPr/>
      <dgm:t>
        <a:bodyPr/>
        <a:lstStyle/>
        <a:p>
          <a:endParaRPr lang="ru-RU"/>
        </a:p>
      </dgm:t>
    </dgm:pt>
    <dgm:pt modelId="{C4EFF675-E644-41F8-A062-7441EFD8AA9D}" type="sibTrans" cxnId="{DD8DF35B-6759-4892-B011-CAEDDDFFBBF3}">
      <dgm:prSet/>
      <dgm:spPr/>
      <dgm:t>
        <a:bodyPr/>
        <a:lstStyle/>
        <a:p>
          <a:endParaRPr lang="ru-RU"/>
        </a:p>
      </dgm:t>
    </dgm:pt>
    <dgm:pt modelId="{A1944471-3C93-465D-B4AD-973A11CC48CD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6A5C51EB-4E62-4C01-ACF6-7E2A87F09FE5}" type="parTrans" cxnId="{DDAAA874-F496-4CEB-8243-84533C2BE298}">
      <dgm:prSet/>
      <dgm:spPr/>
      <dgm:t>
        <a:bodyPr/>
        <a:lstStyle/>
        <a:p>
          <a:endParaRPr lang="ru-RU"/>
        </a:p>
      </dgm:t>
    </dgm:pt>
    <dgm:pt modelId="{B2680331-DAFE-452C-979B-3E9935207710}" type="sibTrans" cxnId="{DDAAA874-F496-4CEB-8243-84533C2BE298}">
      <dgm:prSet/>
      <dgm:spPr/>
      <dgm:t>
        <a:bodyPr/>
        <a:lstStyle/>
        <a:p>
          <a:endParaRPr lang="ru-RU"/>
        </a:p>
      </dgm:t>
    </dgm:pt>
    <dgm:pt modelId="{546BD4B2-D8F1-4092-8181-7639692B62CA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F18EBE68-9861-45DD-837F-CABA0A3C74DD}" type="parTrans" cxnId="{96F8C636-EBE4-4CEE-A968-27EBF6A34E69}">
      <dgm:prSet/>
      <dgm:spPr/>
      <dgm:t>
        <a:bodyPr/>
        <a:lstStyle/>
        <a:p>
          <a:endParaRPr lang="ru-RU"/>
        </a:p>
      </dgm:t>
    </dgm:pt>
    <dgm:pt modelId="{E8C99201-4144-4EF2-B6A4-8464127F2DE6}" type="sibTrans" cxnId="{96F8C636-EBE4-4CEE-A968-27EBF6A34E69}">
      <dgm:prSet/>
      <dgm:spPr/>
      <dgm:t>
        <a:bodyPr/>
        <a:lstStyle/>
        <a:p>
          <a:endParaRPr lang="ru-RU"/>
        </a:p>
      </dgm:t>
    </dgm:pt>
    <dgm:pt modelId="{38B6FAC3-E3C7-4222-A96C-59A768E95445}" type="pres">
      <dgm:prSet presAssocID="{D31724DF-B4F0-4924-AAA8-DDD0B45E4A26}" presName="cycle" presStyleCnt="0">
        <dgm:presLayoutVars>
          <dgm:dir/>
          <dgm:resizeHandles val="exact"/>
        </dgm:presLayoutVars>
      </dgm:prSet>
      <dgm:spPr/>
    </dgm:pt>
    <dgm:pt modelId="{878A6137-51B7-4998-9170-BA16763F19A6}" type="pres">
      <dgm:prSet presAssocID="{445D8A55-4E90-4A7E-A084-06511010B6C3}" presName="node" presStyleLbl="node1" presStyleIdx="0" presStyleCnt="5" custScaleX="76326" custScaleY="75226" custRadScaleRad="106810" custRadScaleInc="24338">
        <dgm:presLayoutVars>
          <dgm:bulletEnabled val="1"/>
        </dgm:presLayoutVars>
      </dgm:prSet>
      <dgm:spPr/>
    </dgm:pt>
    <dgm:pt modelId="{BE695047-E82E-4049-B94D-173460769EE3}" type="pres">
      <dgm:prSet presAssocID="{86B7ABFD-3526-49C2-9E8D-09D0D606642F}" presName="sibTrans" presStyleLbl="sibTrans2D1" presStyleIdx="0" presStyleCnt="5" custLinFactNeighborX="60572" custLinFactNeighborY="-49481"/>
      <dgm:spPr/>
    </dgm:pt>
    <dgm:pt modelId="{6C48C852-25F8-47D1-9FCA-E5B050632D0E}" type="pres">
      <dgm:prSet presAssocID="{86B7ABFD-3526-49C2-9E8D-09D0D606642F}" presName="connectorText" presStyleLbl="sibTrans2D1" presStyleIdx="0" presStyleCnt="5"/>
      <dgm:spPr/>
    </dgm:pt>
    <dgm:pt modelId="{D77199ED-13D3-4707-8D91-041C505F128C}" type="pres">
      <dgm:prSet presAssocID="{B616F618-2C56-460F-B4D5-60FF920CFF5F}" presName="node" presStyleLbl="node1" presStyleIdx="1" presStyleCnt="5" custScaleX="76326" custScaleY="75226" custRadScaleRad="125516" custRadScaleInc="7690">
        <dgm:presLayoutVars>
          <dgm:bulletEnabled val="1"/>
        </dgm:presLayoutVars>
      </dgm:prSet>
      <dgm:spPr/>
    </dgm:pt>
    <dgm:pt modelId="{F6223980-C687-48C5-80BA-AB2DA676EA61}" type="pres">
      <dgm:prSet presAssocID="{570D7A5C-048B-4683-B1FC-13C6478AFA3E}" presName="sibTrans" presStyleLbl="sibTrans2D1" presStyleIdx="1" presStyleCnt="5" custLinFactNeighborX="40955" custLinFactNeighborY="82902"/>
      <dgm:spPr/>
    </dgm:pt>
    <dgm:pt modelId="{44E382E5-AEE6-43FC-A881-817B450286EC}" type="pres">
      <dgm:prSet presAssocID="{570D7A5C-048B-4683-B1FC-13C6478AFA3E}" presName="connectorText" presStyleLbl="sibTrans2D1" presStyleIdx="1" presStyleCnt="5"/>
      <dgm:spPr/>
    </dgm:pt>
    <dgm:pt modelId="{9A74B263-4735-4277-A91E-E82159E1570F}" type="pres">
      <dgm:prSet presAssocID="{901E4070-5D8A-4935-8FC8-06ECF4F2DE3B}" presName="node" presStyleLbl="node1" presStyleIdx="2" presStyleCnt="5" custScaleX="76326" custScaleY="75226" custRadScaleRad="108532" custRadScaleInc="-21102">
        <dgm:presLayoutVars>
          <dgm:bulletEnabled val="1"/>
        </dgm:presLayoutVars>
      </dgm:prSet>
      <dgm:spPr/>
    </dgm:pt>
    <dgm:pt modelId="{A0EA9767-2E8A-463B-BC81-2243015E6086}" type="pres">
      <dgm:prSet presAssocID="{C4EFF675-E644-41F8-A062-7441EFD8AA9D}" presName="sibTrans" presStyleLbl="sibTrans2D1" presStyleIdx="2" presStyleCnt="5"/>
      <dgm:spPr/>
    </dgm:pt>
    <dgm:pt modelId="{FD6F6C0D-6F54-4587-B99B-D9CB6DF18E53}" type="pres">
      <dgm:prSet presAssocID="{C4EFF675-E644-41F8-A062-7441EFD8AA9D}" presName="connectorText" presStyleLbl="sibTrans2D1" presStyleIdx="2" presStyleCnt="5"/>
      <dgm:spPr/>
    </dgm:pt>
    <dgm:pt modelId="{29AB8D88-85A1-42E3-8567-B99E4203691B}" type="pres">
      <dgm:prSet presAssocID="{A1944471-3C93-465D-B4AD-973A11CC48CD}" presName="node" presStyleLbl="node1" presStyleIdx="3" presStyleCnt="5" custScaleX="76326" custScaleY="75226" custRadScaleRad="89457" custRadScaleInc="-20772">
        <dgm:presLayoutVars>
          <dgm:bulletEnabled val="1"/>
        </dgm:presLayoutVars>
      </dgm:prSet>
      <dgm:spPr/>
    </dgm:pt>
    <dgm:pt modelId="{DEEEAC01-BD2F-4085-A093-AA5437FEB1CC}" type="pres">
      <dgm:prSet presAssocID="{B2680331-DAFE-452C-979B-3E9935207710}" presName="sibTrans" presStyleLbl="sibTrans2D1" presStyleIdx="3" presStyleCnt="5" custLinFactNeighborX="-56954" custLinFactNeighborY="56750"/>
      <dgm:spPr/>
    </dgm:pt>
    <dgm:pt modelId="{988779BC-3309-4ED7-8BA0-8563C4FD9F43}" type="pres">
      <dgm:prSet presAssocID="{B2680331-DAFE-452C-979B-3E9935207710}" presName="connectorText" presStyleLbl="sibTrans2D1" presStyleIdx="3" presStyleCnt="5"/>
      <dgm:spPr/>
    </dgm:pt>
    <dgm:pt modelId="{C743348A-2B28-48F5-91B7-EF7E59BB786E}" type="pres">
      <dgm:prSet presAssocID="{546BD4B2-D8F1-4092-8181-7639692B62CA}" presName="node" presStyleLbl="node1" presStyleIdx="4" presStyleCnt="5" custScaleX="76326" custScaleY="75226" custRadScaleRad="93072" custRadScaleInc="7607">
        <dgm:presLayoutVars>
          <dgm:bulletEnabled val="1"/>
        </dgm:presLayoutVars>
      </dgm:prSet>
      <dgm:spPr/>
    </dgm:pt>
    <dgm:pt modelId="{E336BF55-B6F3-4D40-83FE-E154BC6FE1B7}" type="pres">
      <dgm:prSet presAssocID="{E8C99201-4144-4EF2-B6A4-8464127F2DE6}" presName="sibTrans" presStyleLbl="sibTrans2D1" presStyleIdx="4" presStyleCnt="5" custLinFactNeighborX="-45232" custLinFactNeighborY="-30906"/>
      <dgm:spPr/>
    </dgm:pt>
    <dgm:pt modelId="{8E39A356-F7EA-4EBA-846C-F7D22FA837CD}" type="pres">
      <dgm:prSet presAssocID="{E8C99201-4144-4EF2-B6A4-8464127F2DE6}" presName="connectorText" presStyleLbl="sibTrans2D1" presStyleIdx="4" presStyleCnt="5"/>
      <dgm:spPr/>
    </dgm:pt>
  </dgm:ptLst>
  <dgm:cxnLst>
    <dgm:cxn modelId="{4EE1F321-AEFA-4298-97B4-DB97F93F6202}" srcId="{D31724DF-B4F0-4924-AAA8-DDD0B45E4A26}" destId="{445D8A55-4E90-4A7E-A084-06511010B6C3}" srcOrd="0" destOrd="0" parTransId="{00E25AAF-6A02-4147-BD71-64E84E24EED4}" sibTransId="{86B7ABFD-3526-49C2-9E8D-09D0D606642F}"/>
    <dgm:cxn modelId="{96F8C636-EBE4-4CEE-A968-27EBF6A34E69}" srcId="{D31724DF-B4F0-4924-AAA8-DDD0B45E4A26}" destId="{546BD4B2-D8F1-4092-8181-7639692B62CA}" srcOrd="4" destOrd="0" parTransId="{F18EBE68-9861-45DD-837F-CABA0A3C74DD}" sibTransId="{E8C99201-4144-4EF2-B6A4-8464127F2DE6}"/>
    <dgm:cxn modelId="{039BED5B-78DB-4E1D-9F11-8EB1BD197570}" type="presOf" srcId="{C4EFF675-E644-41F8-A062-7441EFD8AA9D}" destId="{FD6F6C0D-6F54-4587-B99B-D9CB6DF18E53}" srcOrd="1" destOrd="0" presId="urn:microsoft.com/office/officeart/2005/8/layout/cycle2"/>
    <dgm:cxn modelId="{DD8DF35B-6759-4892-B011-CAEDDDFFBBF3}" srcId="{D31724DF-B4F0-4924-AAA8-DDD0B45E4A26}" destId="{901E4070-5D8A-4935-8FC8-06ECF4F2DE3B}" srcOrd="2" destOrd="0" parTransId="{F5E35B59-8806-4744-993D-FC0EE6BC28F7}" sibTransId="{C4EFF675-E644-41F8-A062-7441EFD8AA9D}"/>
    <dgm:cxn modelId="{40F6A569-CF5F-4077-B33C-61B7D472087A}" type="presOf" srcId="{C4EFF675-E644-41F8-A062-7441EFD8AA9D}" destId="{A0EA9767-2E8A-463B-BC81-2243015E6086}" srcOrd="0" destOrd="0" presId="urn:microsoft.com/office/officeart/2005/8/layout/cycle2"/>
    <dgm:cxn modelId="{7E86BA69-2C63-472E-A131-8E8467A63E83}" type="presOf" srcId="{D31724DF-B4F0-4924-AAA8-DDD0B45E4A26}" destId="{38B6FAC3-E3C7-4222-A96C-59A768E95445}" srcOrd="0" destOrd="0" presId="urn:microsoft.com/office/officeart/2005/8/layout/cycle2"/>
    <dgm:cxn modelId="{C6BDA14B-6512-4FAB-A7D7-BE89F0C20C0E}" type="presOf" srcId="{445D8A55-4E90-4A7E-A084-06511010B6C3}" destId="{878A6137-51B7-4998-9170-BA16763F19A6}" srcOrd="0" destOrd="0" presId="urn:microsoft.com/office/officeart/2005/8/layout/cycle2"/>
    <dgm:cxn modelId="{8A64214F-7AFE-42D5-B063-9CC7C0DF07F7}" type="presOf" srcId="{E8C99201-4144-4EF2-B6A4-8464127F2DE6}" destId="{E336BF55-B6F3-4D40-83FE-E154BC6FE1B7}" srcOrd="0" destOrd="0" presId="urn:microsoft.com/office/officeart/2005/8/layout/cycle2"/>
    <dgm:cxn modelId="{DDAAA874-F496-4CEB-8243-84533C2BE298}" srcId="{D31724DF-B4F0-4924-AAA8-DDD0B45E4A26}" destId="{A1944471-3C93-465D-B4AD-973A11CC48CD}" srcOrd="3" destOrd="0" parTransId="{6A5C51EB-4E62-4C01-ACF6-7E2A87F09FE5}" sibTransId="{B2680331-DAFE-452C-979B-3E9935207710}"/>
    <dgm:cxn modelId="{D405515A-761A-4DCC-9E92-9409C17E867A}" type="presOf" srcId="{A1944471-3C93-465D-B4AD-973A11CC48CD}" destId="{29AB8D88-85A1-42E3-8567-B99E4203691B}" srcOrd="0" destOrd="0" presId="urn:microsoft.com/office/officeart/2005/8/layout/cycle2"/>
    <dgm:cxn modelId="{85D39F5A-575C-40BF-8618-2CF8CD90D974}" type="presOf" srcId="{86B7ABFD-3526-49C2-9E8D-09D0D606642F}" destId="{6C48C852-25F8-47D1-9FCA-E5B050632D0E}" srcOrd="1" destOrd="0" presId="urn:microsoft.com/office/officeart/2005/8/layout/cycle2"/>
    <dgm:cxn modelId="{5391D07C-AC80-4DC1-81BC-F2DF29F2B1FB}" type="presOf" srcId="{B2680331-DAFE-452C-979B-3E9935207710}" destId="{988779BC-3309-4ED7-8BA0-8563C4FD9F43}" srcOrd="1" destOrd="0" presId="urn:microsoft.com/office/officeart/2005/8/layout/cycle2"/>
    <dgm:cxn modelId="{6468C08F-6DBF-4FFE-B7B2-164CED83F7AE}" type="presOf" srcId="{B616F618-2C56-460F-B4D5-60FF920CFF5F}" destId="{D77199ED-13D3-4707-8D91-041C505F128C}" srcOrd="0" destOrd="0" presId="urn:microsoft.com/office/officeart/2005/8/layout/cycle2"/>
    <dgm:cxn modelId="{401F2597-B86D-487B-A8DF-1E9AB5D5784D}" type="presOf" srcId="{570D7A5C-048B-4683-B1FC-13C6478AFA3E}" destId="{44E382E5-AEE6-43FC-A881-817B450286EC}" srcOrd="1" destOrd="0" presId="urn:microsoft.com/office/officeart/2005/8/layout/cycle2"/>
    <dgm:cxn modelId="{97FD409F-F4F2-44D0-8DFD-131A9E921126}" type="presOf" srcId="{570D7A5C-048B-4683-B1FC-13C6478AFA3E}" destId="{F6223980-C687-48C5-80BA-AB2DA676EA61}" srcOrd="0" destOrd="0" presId="urn:microsoft.com/office/officeart/2005/8/layout/cycle2"/>
    <dgm:cxn modelId="{38146F9F-C04D-43F4-A316-B763BA99DA8C}" type="presOf" srcId="{546BD4B2-D8F1-4092-8181-7639692B62CA}" destId="{C743348A-2B28-48F5-91B7-EF7E59BB786E}" srcOrd="0" destOrd="0" presId="urn:microsoft.com/office/officeart/2005/8/layout/cycle2"/>
    <dgm:cxn modelId="{49ED1CC0-8DF7-4721-8439-6B1EC52906CD}" type="presOf" srcId="{86B7ABFD-3526-49C2-9E8D-09D0D606642F}" destId="{BE695047-E82E-4049-B94D-173460769EE3}" srcOrd="0" destOrd="0" presId="urn:microsoft.com/office/officeart/2005/8/layout/cycle2"/>
    <dgm:cxn modelId="{02A456C3-7A15-4F5D-A1BE-B9A3834248C2}" srcId="{D31724DF-B4F0-4924-AAA8-DDD0B45E4A26}" destId="{B616F618-2C56-460F-B4D5-60FF920CFF5F}" srcOrd="1" destOrd="0" parTransId="{3DA1D442-D678-4795-A29F-36CB1A517BC0}" sibTransId="{570D7A5C-048B-4683-B1FC-13C6478AFA3E}"/>
    <dgm:cxn modelId="{533E3DCB-69CA-48B3-BB5A-6B37955434C6}" type="presOf" srcId="{901E4070-5D8A-4935-8FC8-06ECF4F2DE3B}" destId="{9A74B263-4735-4277-A91E-E82159E1570F}" srcOrd="0" destOrd="0" presId="urn:microsoft.com/office/officeart/2005/8/layout/cycle2"/>
    <dgm:cxn modelId="{310022EF-E20F-4DA9-AEF5-317F55E0A578}" type="presOf" srcId="{B2680331-DAFE-452C-979B-3E9935207710}" destId="{DEEEAC01-BD2F-4085-A093-AA5437FEB1CC}" srcOrd="0" destOrd="0" presId="urn:microsoft.com/office/officeart/2005/8/layout/cycle2"/>
    <dgm:cxn modelId="{D50A8DEF-427C-445B-B070-E09171F69A2E}" type="presOf" srcId="{E8C99201-4144-4EF2-B6A4-8464127F2DE6}" destId="{8E39A356-F7EA-4EBA-846C-F7D22FA837CD}" srcOrd="1" destOrd="0" presId="urn:microsoft.com/office/officeart/2005/8/layout/cycle2"/>
    <dgm:cxn modelId="{16A67946-F59E-49F3-BFC6-B525B0EF032B}" type="presParOf" srcId="{38B6FAC3-E3C7-4222-A96C-59A768E95445}" destId="{878A6137-51B7-4998-9170-BA16763F19A6}" srcOrd="0" destOrd="0" presId="urn:microsoft.com/office/officeart/2005/8/layout/cycle2"/>
    <dgm:cxn modelId="{F3FCCCA8-966C-4B15-92EA-3468B1EFB891}" type="presParOf" srcId="{38B6FAC3-E3C7-4222-A96C-59A768E95445}" destId="{BE695047-E82E-4049-B94D-173460769EE3}" srcOrd="1" destOrd="0" presId="urn:microsoft.com/office/officeart/2005/8/layout/cycle2"/>
    <dgm:cxn modelId="{AF84EC6E-5442-42A3-A373-7E27158BA5C2}" type="presParOf" srcId="{BE695047-E82E-4049-B94D-173460769EE3}" destId="{6C48C852-25F8-47D1-9FCA-E5B050632D0E}" srcOrd="0" destOrd="0" presId="urn:microsoft.com/office/officeart/2005/8/layout/cycle2"/>
    <dgm:cxn modelId="{F9FD148A-3A5C-49B9-83F6-513BD780FAD9}" type="presParOf" srcId="{38B6FAC3-E3C7-4222-A96C-59A768E95445}" destId="{D77199ED-13D3-4707-8D91-041C505F128C}" srcOrd="2" destOrd="0" presId="urn:microsoft.com/office/officeart/2005/8/layout/cycle2"/>
    <dgm:cxn modelId="{B5AE44AC-2F31-42A0-8C07-1212DB0AEE58}" type="presParOf" srcId="{38B6FAC3-E3C7-4222-A96C-59A768E95445}" destId="{F6223980-C687-48C5-80BA-AB2DA676EA61}" srcOrd="3" destOrd="0" presId="urn:microsoft.com/office/officeart/2005/8/layout/cycle2"/>
    <dgm:cxn modelId="{E0E0A2DB-47E1-40B8-9508-302C4294ABF9}" type="presParOf" srcId="{F6223980-C687-48C5-80BA-AB2DA676EA61}" destId="{44E382E5-AEE6-43FC-A881-817B450286EC}" srcOrd="0" destOrd="0" presId="urn:microsoft.com/office/officeart/2005/8/layout/cycle2"/>
    <dgm:cxn modelId="{E0EBE913-A6B6-4DB0-A4D4-29F2246119D3}" type="presParOf" srcId="{38B6FAC3-E3C7-4222-A96C-59A768E95445}" destId="{9A74B263-4735-4277-A91E-E82159E1570F}" srcOrd="4" destOrd="0" presId="urn:microsoft.com/office/officeart/2005/8/layout/cycle2"/>
    <dgm:cxn modelId="{ADA590AC-9192-42F7-A50B-1C25ED59CDD5}" type="presParOf" srcId="{38B6FAC3-E3C7-4222-A96C-59A768E95445}" destId="{A0EA9767-2E8A-463B-BC81-2243015E6086}" srcOrd="5" destOrd="0" presId="urn:microsoft.com/office/officeart/2005/8/layout/cycle2"/>
    <dgm:cxn modelId="{713A5E66-9FB5-465A-8AEC-4A27E5999AB7}" type="presParOf" srcId="{A0EA9767-2E8A-463B-BC81-2243015E6086}" destId="{FD6F6C0D-6F54-4587-B99B-D9CB6DF18E53}" srcOrd="0" destOrd="0" presId="urn:microsoft.com/office/officeart/2005/8/layout/cycle2"/>
    <dgm:cxn modelId="{17D38E6E-7384-4E74-B826-CB1F9A79776C}" type="presParOf" srcId="{38B6FAC3-E3C7-4222-A96C-59A768E95445}" destId="{29AB8D88-85A1-42E3-8567-B99E4203691B}" srcOrd="6" destOrd="0" presId="urn:microsoft.com/office/officeart/2005/8/layout/cycle2"/>
    <dgm:cxn modelId="{1D4787B2-9EB3-45D2-8B1E-3D47DAEFC5FB}" type="presParOf" srcId="{38B6FAC3-E3C7-4222-A96C-59A768E95445}" destId="{DEEEAC01-BD2F-4085-A093-AA5437FEB1CC}" srcOrd="7" destOrd="0" presId="urn:microsoft.com/office/officeart/2005/8/layout/cycle2"/>
    <dgm:cxn modelId="{7062B51E-1CE2-4E17-A194-79FCA66994FE}" type="presParOf" srcId="{DEEEAC01-BD2F-4085-A093-AA5437FEB1CC}" destId="{988779BC-3309-4ED7-8BA0-8563C4FD9F43}" srcOrd="0" destOrd="0" presId="urn:microsoft.com/office/officeart/2005/8/layout/cycle2"/>
    <dgm:cxn modelId="{B0E893E0-C791-412D-ABE3-6FDC1365F615}" type="presParOf" srcId="{38B6FAC3-E3C7-4222-A96C-59A768E95445}" destId="{C743348A-2B28-48F5-91B7-EF7E59BB786E}" srcOrd="8" destOrd="0" presId="urn:microsoft.com/office/officeart/2005/8/layout/cycle2"/>
    <dgm:cxn modelId="{C3B279FE-BA73-4122-83DA-BFE71FAE3918}" type="presParOf" srcId="{38B6FAC3-E3C7-4222-A96C-59A768E95445}" destId="{E336BF55-B6F3-4D40-83FE-E154BC6FE1B7}" srcOrd="9" destOrd="0" presId="urn:microsoft.com/office/officeart/2005/8/layout/cycle2"/>
    <dgm:cxn modelId="{573E97D9-DC0D-4F36-80EA-9C191F911DF1}" type="presParOf" srcId="{E336BF55-B6F3-4D40-83FE-E154BC6FE1B7}" destId="{8E39A356-F7EA-4EBA-846C-F7D22FA837C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1724DF-B4F0-4924-AAA8-DDD0B45E4A26}" type="doc">
      <dgm:prSet loTypeId="urn:microsoft.com/office/officeart/2005/8/layout/cycle2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45D8A55-4E90-4A7E-A084-06511010B6C3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00E25AAF-6A02-4147-BD71-64E84E24EED4}" type="parTrans" cxnId="{4EE1F321-AEFA-4298-97B4-DB97F93F6202}">
      <dgm:prSet/>
      <dgm:spPr/>
      <dgm:t>
        <a:bodyPr/>
        <a:lstStyle/>
        <a:p>
          <a:endParaRPr lang="ru-RU"/>
        </a:p>
      </dgm:t>
    </dgm:pt>
    <dgm:pt modelId="{86B7ABFD-3526-49C2-9E8D-09D0D606642F}" type="sibTrans" cxnId="{4EE1F321-AEFA-4298-97B4-DB97F93F6202}">
      <dgm:prSet/>
      <dgm:spPr/>
      <dgm:t>
        <a:bodyPr/>
        <a:lstStyle/>
        <a:p>
          <a:endParaRPr lang="ru-RU"/>
        </a:p>
      </dgm:t>
    </dgm:pt>
    <dgm:pt modelId="{B616F618-2C56-460F-B4D5-60FF920CFF5F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3DA1D442-D678-4795-A29F-36CB1A517BC0}" type="parTrans" cxnId="{02A456C3-7A15-4F5D-A1BE-B9A3834248C2}">
      <dgm:prSet/>
      <dgm:spPr/>
      <dgm:t>
        <a:bodyPr/>
        <a:lstStyle/>
        <a:p>
          <a:endParaRPr lang="ru-RU"/>
        </a:p>
      </dgm:t>
    </dgm:pt>
    <dgm:pt modelId="{570D7A5C-048B-4683-B1FC-13C6478AFA3E}" type="sibTrans" cxnId="{02A456C3-7A15-4F5D-A1BE-B9A3834248C2}">
      <dgm:prSet/>
      <dgm:spPr/>
      <dgm:t>
        <a:bodyPr/>
        <a:lstStyle/>
        <a:p>
          <a:endParaRPr lang="ru-RU"/>
        </a:p>
      </dgm:t>
    </dgm:pt>
    <dgm:pt modelId="{901E4070-5D8A-4935-8FC8-06ECF4F2DE3B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F5E35B59-8806-4744-993D-FC0EE6BC28F7}" type="parTrans" cxnId="{DD8DF35B-6759-4892-B011-CAEDDDFFBBF3}">
      <dgm:prSet/>
      <dgm:spPr/>
      <dgm:t>
        <a:bodyPr/>
        <a:lstStyle/>
        <a:p>
          <a:endParaRPr lang="ru-RU"/>
        </a:p>
      </dgm:t>
    </dgm:pt>
    <dgm:pt modelId="{C4EFF675-E644-41F8-A062-7441EFD8AA9D}" type="sibTrans" cxnId="{DD8DF35B-6759-4892-B011-CAEDDDFFBBF3}">
      <dgm:prSet/>
      <dgm:spPr/>
      <dgm:t>
        <a:bodyPr/>
        <a:lstStyle/>
        <a:p>
          <a:endParaRPr lang="ru-RU"/>
        </a:p>
      </dgm:t>
    </dgm:pt>
    <dgm:pt modelId="{A1944471-3C93-465D-B4AD-973A11CC48CD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6A5C51EB-4E62-4C01-ACF6-7E2A87F09FE5}" type="parTrans" cxnId="{DDAAA874-F496-4CEB-8243-84533C2BE298}">
      <dgm:prSet/>
      <dgm:spPr/>
      <dgm:t>
        <a:bodyPr/>
        <a:lstStyle/>
        <a:p>
          <a:endParaRPr lang="ru-RU"/>
        </a:p>
      </dgm:t>
    </dgm:pt>
    <dgm:pt modelId="{B2680331-DAFE-452C-979B-3E9935207710}" type="sibTrans" cxnId="{DDAAA874-F496-4CEB-8243-84533C2BE298}">
      <dgm:prSet/>
      <dgm:spPr/>
      <dgm:t>
        <a:bodyPr/>
        <a:lstStyle/>
        <a:p>
          <a:endParaRPr lang="ru-RU"/>
        </a:p>
      </dgm:t>
    </dgm:pt>
    <dgm:pt modelId="{546BD4B2-D8F1-4092-8181-7639692B62CA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F18EBE68-9861-45DD-837F-CABA0A3C74DD}" type="parTrans" cxnId="{96F8C636-EBE4-4CEE-A968-27EBF6A34E69}">
      <dgm:prSet/>
      <dgm:spPr/>
      <dgm:t>
        <a:bodyPr/>
        <a:lstStyle/>
        <a:p>
          <a:endParaRPr lang="ru-RU"/>
        </a:p>
      </dgm:t>
    </dgm:pt>
    <dgm:pt modelId="{E8C99201-4144-4EF2-B6A4-8464127F2DE6}" type="sibTrans" cxnId="{96F8C636-EBE4-4CEE-A968-27EBF6A34E69}">
      <dgm:prSet/>
      <dgm:spPr/>
      <dgm:t>
        <a:bodyPr/>
        <a:lstStyle/>
        <a:p>
          <a:endParaRPr lang="ru-RU"/>
        </a:p>
      </dgm:t>
    </dgm:pt>
    <dgm:pt modelId="{38B6FAC3-E3C7-4222-A96C-59A768E95445}" type="pres">
      <dgm:prSet presAssocID="{D31724DF-B4F0-4924-AAA8-DDD0B45E4A26}" presName="cycle" presStyleCnt="0">
        <dgm:presLayoutVars>
          <dgm:dir/>
          <dgm:resizeHandles val="exact"/>
        </dgm:presLayoutVars>
      </dgm:prSet>
      <dgm:spPr/>
    </dgm:pt>
    <dgm:pt modelId="{878A6137-51B7-4998-9170-BA16763F19A6}" type="pres">
      <dgm:prSet presAssocID="{445D8A55-4E90-4A7E-A084-06511010B6C3}" presName="node" presStyleLbl="node1" presStyleIdx="0" presStyleCnt="5" custScaleX="76326" custScaleY="75226" custRadScaleRad="106810" custRadScaleInc="24338">
        <dgm:presLayoutVars>
          <dgm:bulletEnabled val="1"/>
        </dgm:presLayoutVars>
      </dgm:prSet>
      <dgm:spPr/>
    </dgm:pt>
    <dgm:pt modelId="{BE695047-E82E-4049-B94D-173460769EE3}" type="pres">
      <dgm:prSet presAssocID="{86B7ABFD-3526-49C2-9E8D-09D0D606642F}" presName="sibTrans" presStyleLbl="sibTrans2D1" presStyleIdx="0" presStyleCnt="5" custLinFactNeighborX="58708" custLinFactNeighborY="-67927"/>
      <dgm:spPr/>
    </dgm:pt>
    <dgm:pt modelId="{6C48C852-25F8-47D1-9FCA-E5B050632D0E}" type="pres">
      <dgm:prSet presAssocID="{86B7ABFD-3526-49C2-9E8D-09D0D606642F}" presName="connectorText" presStyleLbl="sibTrans2D1" presStyleIdx="0" presStyleCnt="5"/>
      <dgm:spPr/>
    </dgm:pt>
    <dgm:pt modelId="{D77199ED-13D3-4707-8D91-041C505F128C}" type="pres">
      <dgm:prSet presAssocID="{B616F618-2C56-460F-B4D5-60FF920CFF5F}" presName="node" presStyleLbl="node1" presStyleIdx="1" presStyleCnt="5" custScaleX="76326" custScaleY="75226" custRadScaleRad="124631" custRadScaleInc="5965">
        <dgm:presLayoutVars>
          <dgm:bulletEnabled val="1"/>
        </dgm:presLayoutVars>
      </dgm:prSet>
      <dgm:spPr/>
    </dgm:pt>
    <dgm:pt modelId="{F6223980-C687-48C5-80BA-AB2DA676EA61}" type="pres">
      <dgm:prSet presAssocID="{570D7A5C-048B-4683-B1FC-13C6478AFA3E}" presName="sibTrans" presStyleLbl="sibTrans2D1" presStyleIdx="1" presStyleCnt="5" custLinFactNeighborX="58910" custLinFactNeighborY="47840"/>
      <dgm:spPr/>
    </dgm:pt>
    <dgm:pt modelId="{44E382E5-AEE6-43FC-A881-817B450286EC}" type="pres">
      <dgm:prSet presAssocID="{570D7A5C-048B-4683-B1FC-13C6478AFA3E}" presName="connectorText" presStyleLbl="sibTrans2D1" presStyleIdx="1" presStyleCnt="5"/>
      <dgm:spPr/>
    </dgm:pt>
    <dgm:pt modelId="{9A74B263-4735-4277-A91E-E82159E1570F}" type="pres">
      <dgm:prSet presAssocID="{901E4070-5D8A-4935-8FC8-06ECF4F2DE3B}" presName="node" presStyleLbl="node1" presStyleIdx="2" presStyleCnt="5" custScaleX="76326" custScaleY="75226" custRadScaleRad="108532" custRadScaleInc="-21102">
        <dgm:presLayoutVars>
          <dgm:bulletEnabled val="1"/>
        </dgm:presLayoutVars>
      </dgm:prSet>
      <dgm:spPr/>
    </dgm:pt>
    <dgm:pt modelId="{A0EA9767-2E8A-463B-BC81-2243015E6086}" type="pres">
      <dgm:prSet presAssocID="{C4EFF675-E644-41F8-A062-7441EFD8AA9D}" presName="sibTrans" presStyleLbl="sibTrans2D1" presStyleIdx="2" presStyleCnt="5"/>
      <dgm:spPr/>
    </dgm:pt>
    <dgm:pt modelId="{FD6F6C0D-6F54-4587-B99B-D9CB6DF18E53}" type="pres">
      <dgm:prSet presAssocID="{C4EFF675-E644-41F8-A062-7441EFD8AA9D}" presName="connectorText" presStyleLbl="sibTrans2D1" presStyleIdx="2" presStyleCnt="5"/>
      <dgm:spPr/>
    </dgm:pt>
    <dgm:pt modelId="{29AB8D88-85A1-42E3-8567-B99E4203691B}" type="pres">
      <dgm:prSet presAssocID="{A1944471-3C93-465D-B4AD-973A11CC48CD}" presName="node" presStyleLbl="node1" presStyleIdx="3" presStyleCnt="5" custScaleX="76326" custScaleY="75226" custRadScaleRad="89457" custRadScaleInc="-20772">
        <dgm:presLayoutVars>
          <dgm:bulletEnabled val="1"/>
        </dgm:presLayoutVars>
      </dgm:prSet>
      <dgm:spPr/>
    </dgm:pt>
    <dgm:pt modelId="{DEEEAC01-BD2F-4085-A093-AA5437FEB1CC}" type="pres">
      <dgm:prSet presAssocID="{B2680331-DAFE-452C-979B-3E9935207710}" presName="sibTrans" presStyleLbl="sibTrans2D1" presStyleIdx="3" presStyleCnt="5" custLinFactNeighborX="-28945" custLinFactNeighborY="53452"/>
      <dgm:spPr/>
    </dgm:pt>
    <dgm:pt modelId="{988779BC-3309-4ED7-8BA0-8563C4FD9F43}" type="pres">
      <dgm:prSet presAssocID="{B2680331-DAFE-452C-979B-3E9935207710}" presName="connectorText" presStyleLbl="sibTrans2D1" presStyleIdx="3" presStyleCnt="5"/>
      <dgm:spPr/>
    </dgm:pt>
    <dgm:pt modelId="{C743348A-2B28-48F5-91B7-EF7E59BB786E}" type="pres">
      <dgm:prSet presAssocID="{546BD4B2-D8F1-4092-8181-7639692B62CA}" presName="node" presStyleLbl="node1" presStyleIdx="4" presStyleCnt="5" custScaleX="76326" custScaleY="75226" custRadScaleRad="95471" custRadScaleInc="8443">
        <dgm:presLayoutVars>
          <dgm:bulletEnabled val="1"/>
        </dgm:presLayoutVars>
      </dgm:prSet>
      <dgm:spPr/>
    </dgm:pt>
    <dgm:pt modelId="{E336BF55-B6F3-4D40-83FE-E154BC6FE1B7}" type="pres">
      <dgm:prSet presAssocID="{E8C99201-4144-4EF2-B6A4-8464127F2DE6}" presName="sibTrans" presStyleLbl="sibTrans2D1" presStyleIdx="4" presStyleCnt="5" custLinFactNeighborX="-49644" custLinFactNeighborY="-66647"/>
      <dgm:spPr/>
    </dgm:pt>
    <dgm:pt modelId="{8E39A356-F7EA-4EBA-846C-F7D22FA837CD}" type="pres">
      <dgm:prSet presAssocID="{E8C99201-4144-4EF2-B6A4-8464127F2DE6}" presName="connectorText" presStyleLbl="sibTrans2D1" presStyleIdx="4" presStyleCnt="5"/>
      <dgm:spPr/>
    </dgm:pt>
  </dgm:ptLst>
  <dgm:cxnLst>
    <dgm:cxn modelId="{4EE1F321-AEFA-4298-97B4-DB97F93F6202}" srcId="{D31724DF-B4F0-4924-AAA8-DDD0B45E4A26}" destId="{445D8A55-4E90-4A7E-A084-06511010B6C3}" srcOrd="0" destOrd="0" parTransId="{00E25AAF-6A02-4147-BD71-64E84E24EED4}" sibTransId="{86B7ABFD-3526-49C2-9E8D-09D0D606642F}"/>
    <dgm:cxn modelId="{96F8C636-EBE4-4CEE-A968-27EBF6A34E69}" srcId="{D31724DF-B4F0-4924-AAA8-DDD0B45E4A26}" destId="{546BD4B2-D8F1-4092-8181-7639692B62CA}" srcOrd="4" destOrd="0" parTransId="{F18EBE68-9861-45DD-837F-CABA0A3C74DD}" sibTransId="{E8C99201-4144-4EF2-B6A4-8464127F2DE6}"/>
    <dgm:cxn modelId="{039BED5B-78DB-4E1D-9F11-8EB1BD197570}" type="presOf" srcId="{C4EFF675-E644-41F8-A062-7441EFD8AA9D}" destId="{FD6F6C0D-6F54-4587-B99B-D9CB6DF18E53}" srcOrd="1" destOrd="0" presId="urn:microsoft.com/office/officeart/2005/8/layout/cycle2"/>
    <dgm:cxn modelId="{DD8DF35B-6759-4892-B011-CAEDDDFFBBF3}" srcId="{D31724DF-B4F0-4924-AAA8-DDD0B45E4A26}" destId="{901E4070-5D8A-4935-8FC8-06ECF4F2DE3B}" srcOrd="2" destOrd="0" parTransId="{F5E35B59-8806-4744-993D-FC0EE6BC28F7}" sibTransId="{C4EFF675-E644-41F8-A062-7441EFD8AA9D}"/>
    <dgm:cxn modelId="{40F6A569-CF5F-4077-B33C-61B7D472087A}" type="presOf" srcId="{C4EFF675-E644-41F8-A062-7441EFD8AA9D}" destId="{A0EA9767-2E8A-463B-BC81-2243015E6086}" srcOrd="0" destOrd="0" presId="urn:microsoft.com/office/officeart/2005/8/layout/cycle2"/>
    <dgm:cxn modelId="{7E86BA69-2C63-472E-A131-8E8467A63E83}" type="presOf" srcId="{D31724DF-B4F0-4924-AAA8-DDD0B45E4A26}" destId="{38B6FAC3-E3C7-4222-A96C-59A768E95445}" srcOrd="0" destOrd="0" presId="urn:microsoft.com/office/officeart/2005/8/layout/cycle2"/>
    <dgm:cxn modelId="{C6BDA14B-6512-4FAB-A7D7-BE89F0C20C0E}" type="presOf" srcId="{445D8A55-4E90-4A7E-A084-06511010B6C3}" destId="{878A6137-51B7-4998-9170-BA16763F19A6}" srcOrd="0" destOrd="0" presId="urn:microsoft.com/office/officeart/2005/8/layout/cycle2"/>
    <dgm:cxn modelId="{8A64214F-7AFE-42D5-B063-9CC7C0DF07F7}" type="presOf" srcId="{E8C99201-4144-4EF2-B6A4-8464127F2DE6}" destId="{E336BF55-B6F3-4D40-83FE-E154BC6FE1B7}" srcOrd="0" destOrd="0" presId="urn:microsoft.com/office/officeart/2005/8/layout/cycle2"/>
    <dgm:cxn modelId="{DDAAA874-F496-4CEB-8243-84533C2BE298}" srcId="{D31724DF-B4F0-4924-AAA8-DDD0B45E4A26}" destId="{A1944471-3C93-465D-B4AD-973A11CC48CD}" srcOrd="3" destOrd="0" parTransId="{6A5C51EB-4E62-4C01-ACF6-7E2A87F09FE5}" sibTransId="{B2680331-DAFE-452C-979B-3E9935207710}"/>
    <dgm:cxn modelId="{D405515A-761A-4DCC-9E92-9409C17E867A}" type="presOf" srcId="{A1944471-3C93-465D-B4AD-973A11CC48CD}" destId="{29AB8D88-85A1-42E3-8567-B99E4203691B}" srcOrd="0" destOrd="0" presId="urn:microsoft.com/office/officeart/2005/8/layout/cycle2"/>
    <dgm:cxn modelId="{85D39F5A-575C-40BF-8618-2CF8CD90D974}" type="presOf" srcId="{86B7ABFD-3526-49C2-9E8D-09D0D606642F}" destId="{6C48C852-25F8-47D1-9FCA-E5B050632D0E}" srcOrd="1" destOrd="0" presId="urn:microsoft.com/office/officeart/2005/8/layout/cycle2"/>
    <dgm:cxn modelId="{5391D07C-AC80-4DC1-81BC-F2DF29F2B1FB}" type="presOf" srcId="{B2680331-DAFE-452C-979B-3E9935207710}" destId="{988779BC-3309-4ED7-8BA0-8563C4FD9F43}" srcOrd="1" destOrd="0" presId="urn:microsoft.com/office/officeart/2005/8/layout/cycle2"/>
    <dgm:cxn modelId="{6468C08F-6DBF-4FFE-B7B2-164CED83F7AE}" type="presOf" srcId="{B616F618-2C56-460F-B4D5-60FF920CFF5F}" destId="{D77199ED-13D3-4707-8D91-041C505F128C}" srcOrd="0" destOrd="0" presId="urn:microsoft.com/office/officeart/2005/8/layout/cycle2"/>
    <dgm:cxn modelId="{401F2597-B86D-487B-A8DF-1E9AB5D5784D}" type="presOf" srcId="{570D7A5C-048B-4683-B1FC-13C6478AFA3E}" destId="{44E382E5-AEE6-43FC-A881-817B450286EC}" srcOrd="1" destOrd="0" presId="urn:microsoft.com/office/officeart/2005/8/layout/cycle2"/>
    <dgm:cxn modelId="{97FD409F-F4F2-44D0-8DFD-131A9E921126}" type="presOf" srcId="{570D7A5C-048B-4683-B1FC-13C6478AFA3E}" destId="{F6223980-C687-48C5-80BA-AB2DA676EA61}" srcOrd="0" destOrd="0" presId="urn:microsoft.com/office/officeart/2005/8/layout/cycle2"/>
    <dgm:cxn modelId="{38146F9F-C04D-43F4-A316-B763BA99DA8C}" type="presOf" srcId="{546BD4B2-D8F1-4092-8181-7639692B62CA}" destId="{C743348A-2B28-48F5-91B7-EF7E59BB786E}" srcOrd="0" destOrd="0" presId="urn:microsoft.com/office/officeart/2005/8/layout/cycle2"/>
    <dgm:cxn modelId="{49ED1CC0-8DF7-4721-8439-6B1EC52906CD}" type="presOf" srcId="{86B7ABFD-3526-49C2-9E8D-09D0D606642F}" destId="{BE695047-E82E-4049-B94D-173460769EE3}" srcOrd="0" destOrd="0" presId="urn:microsoft.com/office/officeart/2005/8/layout/cycle2"/>
    <dgm:cxn modelId="{02A456C3-7A15-4F5D-A1BE-B9A3834248C2}" srcId="{D31724DF-B4F0-4924-AAA8-DDD0B45E4A26}" destId="{B616F618-2C56-460F-B4D5-60FF920CFF5F}" srcOrd="1" destOrd="0" parTransId="{3DA1D442-D678-4795-A29F-36CB1A517BC0}" sibTransId="{570D7A5C-048B-4683-B1FC-13C6478AFA3E}"/>
    <dgm:cxn modelId="{533E3DCB-69CA-48B3-BB5A-6B37955434C6}" type="presOf" srcId="{901E4070-5D8A-4935-8FC8-06ECF4F2DE3B}" destId="{9A74B263-4735-4277-A91E-E82159E1570F}" srcOrd="0" destOrd="0" presId="urn:microsoft.com/office/officeart/2005/8/layout/cycle2"/>
    <dgm:cxn modelId="{310022EF-E20F-4DA9-AEF5-317F55E0A578}" type="presOf" srcId="{B2680331-DAFE-452C-979B-3E9935207710}" destId="{DEEEAC01-BD2F-4085-A093-AA5437FEB1CC}" srcOrd="0" destOrd="0" presId="urn:microsoft.com/office/officeart/2005/8/layout/cycle2"/>
    <dgm:cxn modelId="{D50A8DEF-427C-445B-B070-E09171F69A2E}" type="presOf" srcId="{E8C99201-4144-4EF2-B6A4-8464127F2DE6}" destId="{8E39A356-F7EA-4EBA-846C-F7D22FA837CD}" srcOrd="1" destOrd="0" presId="urn:microsoft.com/office/officeart/2005/8/layout/cycle2"/>
    <dgm:cxn modelId="{16A67946-F59E-49F3-BFC6-B525B0EF032B}" type="presParOf" srcId="{38B6FAC3-E3C7-4222-A96C-59A768E95445}" destId="{878A6137-51B7-4998-9170-BA16763F19A6}" srcOrd="0" destOrd="0" presId="urn:microsoft.com/office/officeart/2005/8/layout/cycle2"/>
    <dgm:cxn modelId="{F3FCCCA8-966C-4B15-92EA-3468B1EFB891}" type="presParOf" srcId="{38B6FAC3-E3C7-4222-A96C-59A768E95445}" destId="{BE695047-E82E-4049-B94D-173460769EE3}" srcOrd="1" destOrd="0" presId="urn:microsoft.com/office/officeart/2005/8/layout/cycle2"/>
    <dgm:cxn modelId="{AF84EC6E-5442-42A3-A373-7E27158BA5C2}" type="presParOf" srcId="{BE695047-E82E-4049-B94D-173460769EE3}" destId="{6C48C852-25F8-47D1-9FCA-E5B050632D0E}" srcOrd="0" destOrd="0" presId="urn:microsoft.com/office/officeart/2005/8/layout/cycle2"/>
    <dgm:cxn modelId="{F9FD148A-3A5C-49B9-83F6-513BD780FAD9}" type="presParOf" srcId="{38B6FAC3-E3C7-4222-A96C-59A768E95445}" destId="{D77199ED-13D3-4707-8D91-041C505F128C}" srcOrd="2" destOrd="0" presId="urn:microsoft.com/office/officeart/2005/8/layout/cycle2"/>
    <dgm:cxn modelId="{B5AE44AC-2F31-42A0-8C07-1212DB0AEE58}" type="presParOf" srcId="{38B6FAC3-E3C7-4222-A96C-59A768E95445}" destId="{F6223980-C687-48C5-80BA-AB2DA676EA61}" srcOrd="3" destOrd="0" presId="urn:microsoft.com/office/officeart/2005/8/layout/cycle2"/>
    <dgm:cxn modelId="{E0E0A2DB-47E1-40B8-9508-302C4294ABF9}" type="presParOf" srcId="{F6223980-C687-48C5-80BA-AB2DA676EA61}" destId="{44E382E5-AEE6-43FC-A881-817B450286EC}" srcOrd="0" destOrd="0" presId="urn:microsoft.com/office/officeart/2005/8/layout/cycle2"/>
    <dgm:cxn modelId="{E0EBE913-A6B6-4DB0-A4D4-29F2246119D3}" type="presParOf" srcId="{38B6FAC3-E3C7-4222-A96C-59A768E95445}" destId="{9A74B263-4735-4277-A91E-E82159E1570F}" srcOrd="4" destOrd="0" presId="urn:microsoft.com/office/officeart/2005/8/layout/cycle2"/>
    <dgm:cxn modelId="{ADA590AC-9192-42F7-A50B-1C25ED59CDD5}" type="presParOf" srcId="{38B6FAC3-E3C7-4222-A96C-59A768E95445}" destId="{A0EA9767-2E8A-463B-BC81-2243015E6086}" srcOrd="5" destOrd="0" presId="urn:microsoft.com/office/officeart/2005/8/layout/cycle2"/>
    <dgm:cxn modelId="{713A5E66-9FB5-465A-8AEC-4A27E5999AB7}" type="presParOf" srcId="{A0EA9767-2E8A-463B-BC81-2243015E6086}" destId="{FD6F6C0D-6F54-4587-B99B-D9CB6DF18E53}" srcOrd="0" destOrd="0" presId="urn:microsoft.com/office/officeart/2005/8/layout/cycle2"/>
    <dgm:cxn modelId="{17D38E6E-7384-4E74-B826-CB1F9A79776C}" type="presParOf" srcId="{38B6FAC3-E3C7-4222-A96C-59A768E95445}" destId="{29AB8D88-85A1-42E3-8567-B99E4203691B}" srcOrd="6" destOrd="0" presId="urn:microsoft.com/office/officeart/2005/8/layout/cycle2"/>
    <dgm:cxn modelId="{1D4787B2-9EB3-45D2-8B1E-3D47DAEFC5FB}" type="presParOf" srcId="{38B6FAC3-E3C7-4222-A96C-59A768E95445}" destId="{DEEEAC01-BD2F-4085-A093-AA5437FEB1CC}" srcOrd="7" destOrd="0" presId="urn:microsoft.com/office/officeart/2005/8/layout/cycle2"/>
    <dgm:cxn modelId="{7062B51E-1CE2-4E17-A194-79FCA66994FE}" type="presParOf" srcId="{DEEEAC01-BD2F-4085-A093-AA5437FEB1CC}" destId="{988779BC-3309-4ED7-8BA0-8563C4FD9F43}" srcOrd="0" destOrd="0" presId="urn:microsoft.com/office/officeart/2005/8/layout/cycle2"/>
    <dgm:cxn modelId="{B0E893E0-C791-412D-ABE3-6FDC1365F615}" type="presParOf" srcId="{38B6FAC3-E3C7-4222-A96C-59A768E95445}" destId="{C743348A-2B28-48F5-91B7-EF7E59BB786E}" srcOrd="8" destOrd="0" presId="urn:microsoft.com/office/officeart/2005/8/layout/cycle2"/>
    <dgm:cxn modelId="{C3B279FE-BA73-4122-83DA-BFE71FAE3918}" type="presParOf" srcId="{38B6FAC3-E3C7-4222-A96C-59A768E95445}" destId="{E336BF55-B6F3-4D40-83FE-E154BC6FE1B7}" srcOrd="9" destOrd="0" presId="urn:microsoft.com/office/officeart/2005/8/layout/cycle2"/>
    <dgm:cxn modelId="{573E97D9-DC0D-4F36-80EA-9C191F911DF1}" type="presParOf" srcId="{E336BF55-B6F3-4D40-83FE-E154BC6FE1B7}" destId="{8E39A356-F7EA-4EBA-846C-F7D22FA837C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A6137-51B7-4998-9170-BA16763F19A6}">
      <dsp:nvSpPr>
        <dsp:cNvPr id="0" name=""/>
        <dsp:cNvSpPr/>
      </dsp:nvSpPr>
      <dsp:spPr>
        <a:xfrm>
          <a:off x="3342863" y="174439"/>
          <a:ext cx="1151857" cy="1135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 </a:t>
          </a:r>
        </a:p>
      </dsp:txBody>
      <dsp:txXfrm>
        <a:off x="3511549" y="340694"/>
        <a:ext cx="814485" cy="802747"/>
      </dsp:txXfrm>
    </dsp:sp>
    <dsp:sp modelId="{BE695047-E82E-4049-B94D-173460769EE3}">
      <dsp:nvSpPr>
        <dsp:cNvPr id="0" name=""/>
        <dsp:cNvSpPr/>
      </dsp:nvSpPr>
      <dsp:spPr>
        <a:xfrm rot="2081895">
          <a:off x="4985480" y="923149"/>
          <a:ext cx="693908" cy="509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4999067" y="981524"/>
        <a:ext cx="541109" cy="305599"/>
      </dsp:txXfrm>
    </dsp:sp>
    <dsp:sp modelId="{D77199ED-13D3-4707-8D91-041C505F128C}">
      <dsp:nvSpPr>
        <dsp:cNvPr id="0" name=""/>
        <dsp:cNvSpPr/>
      </dsp:nvSpPr>
      <dsp:spPr>
        <a:xfrm>
          <a:off x="5361812" y="1572335"/>
          <a:ext cx="1151857" cy="1135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 </a:t>
          </a:r>
        </a:p>
      </dsp:txBody>
      <dsp:txXfrm>
        <a:off x="5530498" y="1738590"/>
        <a:ext cx="814485" cy="802747"/>
      </dsp:txXfrm>
    </dsp:sp>
    <dsp:sp modelId="{F6223980-C687-48C5-80BA-AB2DA676EA61}">
      <dsp:nvSpPr>
        <dsp:cNvPr id="0" name=""/>
        <dsp:cNvSpPr/>
      </dsp:nvSpPr>
      <dsp:spPr>
        <a:xfrm rot="6751297">
          <a:off x="5442105" y="3365439"/>
          <a:ext cx="629894" cy="509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 rot="10800000">
        <a:off x="5547768" y="3396732"/>
        <a:ext cx="477095" cy="305599"/>
      </dsp:txXfrm>
    </dsp:sp>
    <dsp:sp modelId="{9A74B263-4735-4277-A91E-E82159E1570F}">
      <dsp:nvSpPr>
        <dsp:cNvPr id="0" name=""/>
        <dsp:cNvSpPr/>
      </dsp:nvSpPr>
      <dsp:spPr>
        <a:xfrm>
          <a:off x="4470831" y="3721061"/>
          <a:ext cx="1151857" cy="1135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 </a:t>
          </a:r>
        </a:p>
      </dsp:txBody>
      <dsp:txXfrm>
        <a:off x="4639517" y="3887316"/>
        <a:ext cx="814485" cy="802747"/>
      </dsp:txXfrm>
    </dsp:sp>
    <dsp:sp modelId="{A0EA9767-2E8A-463B-BC81-2243015E6086}">
      <dsp:nvSpPr>
        <dsp:cNvPr id="0" name=""/>
        <dsp:cNvSpPr/>
      </dsp:nvSpPr>
      <dsp:spPr>
        <a:xfrm rot="10800006">
          <a:off x="3636795" y="4034022"/>
          <a:ext cx="589385" cy="509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 rot="10800000">
        <a:off x="3789594" y="4135888"/>
        <a:ext cx="436586" cy="305599"/>
      </dsp:txXfrm>
    </dsp:sp>
    <dsp:sp modelId="{29AB8D88-85A1-42E3-8567-B99E4203691B}">
      <dsp:nvSpPr>
        <dsp:cNvPr id="0" name=""/>
        <dsp:cNvSpPr/>
      </dsp:nvSpPr>
      <dsp:spPr>
        <a:xfrm>
          <a:off x="2206925" y="3721056"/>
          <a:ext cx="1151857" cy="1135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 </a:t>
          </a:r>
        </a:p>
      </dsp:txBody>
      <dsp:txXfrm>
        <a:off x="2375611" y="3887311"/>
        <a:ext cx="814485" cy="802747"/>
      </dsp:txXfrm>
    </dsp:sp>
    <dsp:sp modelId="{DEEEAC01-BD2F-4085-A093-AA5437FEB1CC}">
      <dsp:nvSpPr>
        <dsp:cNvPr id="0" name=""/>
        <dsp:cNvSpPr/>
      </dsp:nvSpPr>
      <dsp:spPr>
        <a:xfrm rot="14899807">
          <a:off x="1696905" y="3265252"/>
          <a:ext cx="622359" cy="509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 rot="10800000">
        <a:off x="1801516" y="3438118"/>
        <a:ext cx="469560" cy="305599"/>
      </dsp:txXfrm>
    </dsp:sp>
    <dsp:sp modelId="{C743348A-2B28-48F5-91B7-EF7E59BB786E}">
      <dsp:nvSpPr>
        <dsp:cNvPr id="0" name=""/>
        <dsp:cNvSpPr/>
      </dsp:nvSpPr>
      <dsp:spPr>
        <a:xfrm>
          <a:off x="1353295" y="1572693"/>
          <a:ext cx="1151857" cy="1135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 </a:t>
          </a:r>
        </a:p>
      </dsp:txBody>
      <dsp:txXfrm>
        <a:off x="1521981" y="1738948"/>
        <a:ext cx="814485" cy="802747"/>
      </dsp:txXfrm>
    </dsp:sp>
    <dsp:sp modelId="{E336BF55-B6F3-4D40-83FE-E154BC6FE1B7}">
      <dsp:nvSpPr>
        <dsp:cNvPr id="0" name=""/>
        <dsp:cNvSpPr/>
      </dsp:nvSpPr>
      <dsp:spPr>
        <a:xfrm rot="19494044">
          <a:off x="2259413" y="1040203"/>
          <a:ext cx="681303" cy="509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2273306" y="1185998"/>
        <a:ext cx="528504" cy="3055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A6137-51B7-4998-9170-BA16763F19A6}">
      <dsp:nvSpPr>
        <dsp:cNvPr id="0" name=""/>
        <dsp:cNvSpPr/>
      </dsp:nvSpPr>
      <dsp:spPr>
        <a:xfrm>
          <a:off x="3342863" y="174439"/>
          <a:ext cx="1151857" cy="11352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 </a:t>
          </a:r>
        </a:p>
      </dsp:txBody>
      <dsp:txXfrm>
        <a:off x="3511549" y="340694"/>
        <a:ext cx="814485" cy="802747"/>
      </dsp:txXfrm>
    </dsp:sp>
    <dsp:sp modelId="{BE695047-E82E-4049-B94D-173460769EE3}">
      <dsp:nvSpPr>
        <dsp:cNvPr id="0" name=""/>
        <dsp:cNvSpPr/>
      </dsp:nvSpPr>
      <dsp:spPr>
        <a:xfrm rot="2076797">
          <a:off x="4959774" y="819193"/>
          <a:ext cx="677484" cy="509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4973296" y="877661"/>
        <a:ext cx="524685" cy="305599"/>
      </dsp:txXfrm>
    </dsp:sp>
    <dsp:sp modelId="{D77199ED-13D3-4707-8D91-041C505F128C}">
      <dsp:nvSpPr>
        <dsp:cNvPr id="0" name=""/>
        <dsp:cNvSpPr/>
      </dsp:nvSpPr>
      <dsp:spPr>
        <a:xfrm>
          <a:off x="5338398" y="1551750"/>
          <a:ext cx="1151857" cy="11352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 </a:t>
          </a:r>
        </a:p>
      </dsp:txBody>
      <dsp:txXfrm>
        <a:off x="5507084" y="1718005"/>
        <a:ext cx="814485" cy="802747"/>
      </dsp:txXfrm>
    </dsp:sp>
    <dsp:sp modelId="{F6223980-C687-48C5-80BA-AB2DA676EA61}">
      <dsp:nvSpPr>
        <dsp:cNvPr id="0" name=""/>
        <dsp:cNvSpPr/>
      </dsp:nvSpPr>
      <dsp:spPr>
        <a:xfrm rot="6707869">
          <a:off x="5543835" y="3176335"/>
          <a:ext cx="635393" cy="509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 rot="10800000">
        <a:off x="5648604" y="3207264"/>
        <a:ext cx="482594" cy="305599"/>
      </dsp:txXfrm>
    </dsp:sp>
    <dsp:sp modelId="{9A74B263-4735-4277-A91E-E82159E1570F}">
      <dsp:nvSpPr>
        <dsp:cNvPr id="0" name=""/>
        <dsp:cNvSpPr/>
      </dsp:nvSpPr>
      <dsp:spPr>
        <a:xfrm>
          <a:off x="4470831" y="3721061"/>
          <a:ext cx="1151857" cy="11352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 </a:t>
          </a:r>
        </a:p>
      </dsp:txBody>
      <dsp:txXfrm>
        <a:off x="4639517" y="3887316"/>
        <a:ext cx="814485" cy="802747"/>
      </dsp:txXfrm>
    </dsp:sp>
    <dsp:sp modelId="{A0EA9767-2E8A-463B-BC81-2243015E6086}">
      <dsp:nvSpPr>
        <dsp:cNvPr id="0" name=""/>
        <dsp:cNvSpPr/>
      </dsp:nvSpPr>
      <dsp:spPr>
        <a:xfrm rot="10800006">
          <a:off x="3636795" y="4034022"/>
          <a:ext cx="589385" cy="509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 rot="10800000">
        <a:off x="3789594" y="4135888"/>
        <a:ext cx="436586" cy="305599"/>
      </dsp:txXfrm>
    </dsp:sp>
    <dsp:sp modelId="{29AB8D88-85A1-42E3-8567-B99E4203691B}">
      <dsp:nvSpPr>
        <dsp:cNvPr id="0" name=""/>
        <dsp:cNvSpPr/>
      </dsp:nvSpPr>
      <dsp:spPr>
        <a:xfrm>
          <a:off x="2206925" y="3721056"/>
          <a:ext cx="1151857" cy="11352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 </a:t>
          </a:r>
        </a:p>
      </dsp:txBody>
      <dsp:txXfrm>
        <a:off x="2375611" y="3887311"/>
        <a:ext cx="814485" cy="802747"/>
      </dsp:txXfrm>
    </dsp:sp>
    <dsp:sp modelId="{DEEEAC01-BD2F-4085-A093-AA5437FEB1CC}">
      <dsp:nvSpPr>
        <dsp:cNvPr id="0" name=""/>
        <dsp:cNvSpPr/>
      </dsp:nvSpPr>
      <dsp:spPr>
        <a:xfrm rot="14859463">
          <a:off x="1835725" y="3236217"/>
          <a:ext cx="642658" cy="509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 rot="10800000">
        <a:off x="1941167" y="3408747"/>
        <a:ext cx="489859" cy="305599"/>
      </dsp:txXfrm>
    </dsp:sp>
    <dsp:sp modelId="{C743348A-2B28-48F5-91B7-EF7E59BB786E}">
      <dsp:nvSpPr>
        <dsp:cNvPr id="0" name=""/>
        <dsp:cNvSpPr/>
      </dsp:nvSpPr>
      <dsp:spPr>
        <a:xfrm>
          <a:off x="1313532" y="1547311"/>
          <a:ext cx="1151857" cy="11352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 </a:t>
          </a:r>
        </a:p>
      </dsp:txBody>
      <dsp:txXfrm>
        <a:off x="1482218" y="1713566"/>
        <a:ext cx="814485" cy="802747"/>
      </dsp:txXfrm>
    </dsp:sp>
    <dsp:sp modelId="{E336BF55-B6F3-4D40-83FE-E154BC6FE1B7}">
      <dsp:nvSpPr>
        <dsp:cNvPr id="0" name=""/>
        <dsp:cNvSpPr/>
      </dsp:nvSpPr>
      <dsp:spPr>
        <a:xfrm rot="19555265">
          <a:off x="2199522" y="845341"/>
          <a:ext cx="690868" cy="509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2212642" y="990016"/>
        <a:ext cx="538069" cy="305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0F36D-9022-4C4C-A801-598C0D0D06AD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B2B51-8E22-44EF-B846-9521579B2F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1281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ED907-6E5C-41CB-9B71-84BEABB7B2DE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FCEC7-D941-4CD0-9E56-553C4F2F2B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0041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ED244-C72F-4243-8437-ED1BB63A8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25EAA1-44FF-471F-8FD5-7A2EEDE06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DD1184-7666-4CD3-983A-D4429012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C8393-52D1-4123-AE5B-577E5215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2CE936-314A-4A24-92B1-904F8CAA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74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4F1EA-40B6-4E30-9DB6-DF17602C6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564DB0-3E94-4028-946D-F0E128875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8DB097-3347-41FC-9FC2-F544474A6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1FE3A0-D072-4CEC-BAB2-916C735E8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C3930B-F557-4667-8520-97D2D3C38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1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DE8BD41-3D36-478D-A435-115F5A522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1EC050-04F6-4889-A83B-49C9DC001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AB2672-DB7E-4A50-B78C-08D1C4C93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33898-7150-49B4-BF35-EB7484F9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B526EF-EB14-486C-84F6-029E6A867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84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18BC8-1EB7-450B-9F39-4EC3432F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EDA53C-F38D-46D8-B664-1A6AB2B2E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04FA1B-90D9-4908-99DC-2126E3A9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11F4EC-5F27-4060-B2A2-16A6EA001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511079-44DD-49D3-9915-3F05779C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66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32C1E-DDB8-49C4-9D06-35A38FCC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C09909-B6D9-4922-9566-CF618CDD9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7A873-AFC3-4CA2-87CB-31B71B23A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BFFED4-6ABF-4C3C-A2E1-9CE5155E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876E2F-B624-4800-BB30-71AA4778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455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65DA4-8609-4B97-B537-254CE1D3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095CFC-E628-4528-BC71-DA3E1A579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D65BA4-CDC6-44EA-A218-7FAA23870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BD5E82-4390-4280-983F-22173EBBC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893CB5-0AD5-42E1-99ED-767253AAD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C2BEA0-53CA-4B55-8092-76C7A840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921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517D3-2C86-4521-9E42-12C98355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C92EAC-7598-4002-A4D7-A6F3B2C8E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2736F6-349E-4B89-9066-B59836C0A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779BC5-0039-44E1-9D5F-C152E30EA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7DDD90-7932-4F38-A098-8E92A0589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21DC57-2EED-4587-9C75-BD34AFAF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F05EC6-F6CB-41D8-87E3-5B573D2E0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B27B20-B4C7-4F48-B07B-7D0444C90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50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86C0C-7D85-49D2-923F-460A1C3D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DE7DC2-78FB-4E3D-863E-55CE542F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737785A-CE4F-4F11-9140-6BB61C827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860967-4CD8-483B-8419-CF41EFA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645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F5052E-3063-4D7F-859A-D298B86B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C29FBA-D46E-433F-B700-541CDB85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4ECBD6-DE3C-473A-9A55-3152809C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14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19B7D-0C0B-4C0C-B9C6-7F97A22A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8BE5EA-E465-4C8E-A69E-9E2AC941B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80FB0-B81A-4E6C-8AC0-D292F2A23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DBBB3B-D665-446F-BD0C-75B8D95A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332E6-62CA-459A-AEDB-6C274CD3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F02136-D7EB-42F3-B568-A2F819F9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3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8F66D-7202-4A7B-822F-FB25C588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FCD1C6-C18E-494C-869A-A97A3A9EB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D965D8-996D-42BE-896D-175E6BDE6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A42A99-0474-4595-9DD4-F44CEA6BB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F91E4E-11B7-4F8F-AB6B-DB8CC7E9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F393C3-5256-4D7B-8590-DDAE106DF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3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F0403-FD11-4BCF-86DF-753A2952C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2F48FA-E91B-4760-8395-850F87D9E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5E7884-5288-4829-9A7E-C7D263376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E38E0-DFDD-4106-8E75-04D56D592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59B57-FF5A-4958-81A1-92446EF1D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D2FB5-4650-4527-9C3F-978DF8F2E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88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emidovaea@mgpu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Relationship Id="rId9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5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mwtaWq9qzuQ" TargetMode="External"/><Relationship Id="rId5" Type="http://schemas.openxmlformats.org/officeDocument/2006/relationships/hyperlink" Target="https://drive.google.com/file/d/1fMXKQWBVS6K9fujsgjn5G-ykhHjAKr_i/view?usp=sharing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DemidovaEA@mgpu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MulloevaDEh@mgpu.ru" TargetMode="External"/><Relationship Id="rId4" Type="http://schemas.openxmlformats.org/officeDocument/2006/relationships/hyperlink" Target="mailto:KorostelevaJE@mgpu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18.png"/><Relationship Id="rId7" Type="http://schemas.openxmlformats.org/officeDocument/2006/relationships/diagramData" Target="../diagrams/data2.xml"/><Relationship Id="rId12" Type="http://schemas.openxmlformats.org/officeDocument/2006/relationships/image" Target="../media/image2.png"/><Relationship Id="rId17" Type="http://schemas.microsoft.com/office/2007/relationships/hdphoto" Target="../media/hdphoto2.wdp"/><Relationship Id="rId25" Type="http://schemas.openxmlformats.org/officeDocument/2006/relationships/image" Target="../media/image21.png"/><Relationship Id="rId2" Type="http://schemas.openxmlformats.org/officeDocument/2006/relationships/diagramData" Target="../diagrams/data1.xml"/><Relationship Id="rId16" Type="http://schemas.openxmlformats.org/officeDocument/2006/relationships/image" Target="../media/image15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microsoft.com/office/2007/relationships/hdphoto" Target="../media/hdphoto4.wdp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diagramColors" Target="../diagrams/colors2.xml"/><Relationship Id="rId19" Type="http://schemas.openxmlformats.org/officeDocument/2006/relationships/image" Target="../media/image17.png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2543" r="714" b="2555"/>
          <a:stretch/>
        </p:blipFill>
        <p:spPr>
          <a:xfrm>
            <a:off x="3166768" y="0"/>
            <a:ext cx="9025232" cy="6858000"/>
          </a:xfrm>
          <a:prstGeom prst="rect">
            <a:avLst/>
          </a:prstGeom>
        </p:spPr>
      </p:pic>
      <p:sp>
        <p:nvSpPr>
          <p:cNvPr id="4" name="Shape 35"/>
          <p:cNvSpPr/>
          <p:nvPr/>
        </p:nvSpPr>
        <p:spPr>
          <a:xfrm>
            <a:off x="692477" y="4117466"/>
            <a:ext cx="712186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2000" b="1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endParaRPr b="0" dirty="0">
              <a:solidFill>
                <a:srgbClr val="A6AAA9"/>
              </a:solidFill>
              <a:latin typeface="Akrobat"/>
              <a:cs typeface="Akrobat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1190591" y="1884224"/>
            <a:ext cx="9810819" cy="134764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altLang="ru-RU" sz="4000" b="1" dirty="0">
                <a:solidFill>
                  <a:srgbClr val="E74C3C"/>
                </a:solidFill>
                <a:latin typeface="Museo Sans Cyrl 500" panose="02000000000000000000"/>
              </a:rPr>
              <a:t>Московский городской конкурс исследовательских и проектных работ обучающихся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F5A243-DAC2-47CF-AE6E-1D800155D7EE}"/>
              </a:ext>
            </a:extLst>
          </p:cNvPr>
          <p:cNvSpPr txBox="1"/>
          <p:nvPr/>
        </p:nvSpPr>
        <p:spPr>
          <a:xfrm>
            <a:off x="329351" y="4680082"/>
            <a:ext cx="5399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Демидова Елена Анатольевна, </a:t>
            </a:r>
            <a:r>
              <a:rPr lang="en-US" sz="2000" dirty="0">
                <a:latin typeface="Museo Sans Cyrl 100" panose="02000000000000000000" pitchFamily="50" charset="-52"/>
                <a:cs typeface="Segoe UI Light" panose="020B0502040204020203" pitchFamily="34" charset="0"/>
                <a:hlinkClick r:id="rId3"/>
              </a:rPr>
              <a:t>demidovaea@mgpu.ru</a:t>
            </a:r>
            <a:r>
              <a:rPr lang="en-US" sz="2000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 </a:t>
            </a:r>
            <a:endParaRPr lang="ru-RU" sz="2000" dirty="0">
              <a:latin typeface="Museo Sans Cyrl 100" panose="02000000000000000000" pitchFamily="50" charset="-52"/>
              <a:cs typeface="Segoe UI Light" panose="020B0502040204020203" pitchFamily="34" charset="0"/>
            </a:endParaRPr>
          </a:p>
          <a:p>
            <a:r>
              <a:rPr lang="ru-RU" sz="2000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директор</a:t>
            </a:r>
            <a:r>
              <a:rPr lang="ru-RU" dirty="0">
                <a:latin typeface="Museo Sans Cyrl 100" panose="02000000000000000000" pitchFamily="50" charset="-52"/>
              </a:rPr>
              <a:t> </a:t>
            </a:r>
            <a:r>
              <a:rPr lang="ru-RU" sz="2000" dirty="0">
                <a:latin typeface="Museo Sans Cyrl 100" panose="02000000000000000000" pitchFamily="50" charset="-52"/>
              </a:rPr>
              <a:t>ресурсного центра института непрерывного образования ГАОУ ВО МГПУ</a:t>
            </a:r>
            <a:endParaRPr lang="ru-RU" sz="2000" dirty="0">
              <a:latin typeface="Museo Sans Cyrl 100" panose="02000000000000000000" pitchFamily="50" charset="-52"/>
              <a:cs typeface="Segoe UI Light" panose="020B0502040204020203" pitchFamily="34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24000" y="3514442"/>
            <a:ext cx="9144000" cy="51758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800" b="1" i="1" dirty="0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rPr>
              <a:t>2021-2022 учебный год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61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341" t="13273" r="6364" b="6909"/>
          <a:stretch>
            <a:fillRect/>
          </a:stretch>
        </p:blipFill>
        <p:spPr bwMode="auto">
          <a:xfrm>
            <a:off x="1748793" y="1681662"/>
            <a:ext cx="8694414" cy="4912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47355" y="255041"/>
            <a:ext cx="9497291" cy="12611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Направления регионального трека </a:t>
            </a:r>
            <a:b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</a:br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«Большие вызовы»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26984" y="6394248"/>
            <a:ext cx="2743200" cy="365125"/>
          </a:xfrm>
        </p:spPr>
        <p:txBody>
          <a:bodyPr/>
          <a:lstStyle/>
          <a:p>
            <a:fld id="{2EAD2FB5-4650-4527-9C3F-978DF8F2E4A0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53" y="177247"/>
            <a:ext cx="1175187" cy="8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53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27791" y="394685"/>
            <a:ext cx="8670900" cy="12611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Направления городского трека </a:t>
            </a:r>
            <a:b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</a:br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«Исследую и проектирую в социогуманитарной сфере»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157" y="1758206"/>
            <a:ext cx="5335686" cy="4818604"/>
          </a:xfrm>
          <a:prstGeom prst="rect">
            <a:avLst/>
          </a:prstGeom>
        </p:spPr>
      </p:pic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26984" y="6394248"/>
            <a:ext cx="2743200" cy="365125"/>
          </a:xfrm>
        </p:spPr>
        <p:txBody>
          <a:bodyPr/>
          <a:lstStyle/>
          <a:p>
            <a:fld id="{2EAD2FB5-4650-4527-9C3F-978DF8F2E4A0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53" y="177247"/>
            <a:ext cx="1175187" cy="8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9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9" y="361826"/>
            <a:ext cx="1261581" cy="936841"/>
          </a:xfrm>
          <a:prstGeom prst="rect">
            <a:avLst/>
          </a:prstGeom>
        </p:spPr>
      </p:pic>
      <p:sp>
        <p:nvSpPr>
          <p:cNvPr id="14" name="Номер слайда 3"/>
          <p:cNvSpPr txBox="1">
            <a:spLocks/>
          </p:cNvSpPr>
          <p:nvPr/>
        </p:nvSpPr>
        <p:spPr>
          <a:xfrm>
            <a:off x="9226984" y="63942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AD2FB5-4650-4527-9C3F-978DF8F2E4A0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89860" y="5152857"/>
            <a:ext cx="6812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44444"/>
                </a:solidFill>
                <a:latin typeface="Museo Sans Cyrl 500" panose="02000000000000000000"/>
              </a:rPr>
              <a:t>Ресурсный центр </a:t>
            </a:r>
            <a:r>
              <a:rPr lang="ru-RU" dirty="0">
                <a:solidFill>
                  <a:srgbClr val="444444"/>
                </a:solidFill>
                <a:latin typeface="Museo Sans Cyrl 500" panose="02000000000000000000"/>
              </a:rPr>
              <a:t>оказывает научное, методическое и информационное сопровождение  участников конкурса.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53" y="177247"/>
            <a:ext cx="1175187" cy="865169"/>
          </a:xfrm>
          <a:prstGeom prst="rect">
            <a:avLst/>
          </a:prstGeom>
        </p:spPr>
      </p:pic>
      <p:pic>
        <p:nvPicPr>
          <p:cNvPr id="1026" name="Picture 2" descr="https://ino.mgpu.ru/wp-content/uploads/2020/07/MGK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92052"/>
            <a:ext cx="1143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709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9801" y="472839"/>
            <a:ext cx="7772399" cy="599067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Направления конкурса в 2022 году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26984" y="6394248"/>
            <a:ext cx="2743200" cy="365125"/>
          </a:xfrm>
        </p:spPr>
        <p:txBody>
          <a:bodyPr/>
          <a:lstStyle/>
          <a:p>
            <a:fld id="{2EAD2FB5-4650-4527-9C3F-978DF8F2E4A0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12984" y="1187020"/>
            <a:ext cx="6566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44444"/>
                </a:solidFill>
                <a:latin typeface="Museo Sans Cyrl 500" panose="02000000000000000000"/>
              </a:rPr>
              <a:t>Региональный трек «Большие вызовы»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494" y="1740868"/>
            <a:ext cx="1440000" cy="14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164" y="1760631"/>
            <a:ext cx="1440000" cy="14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98" y="4854894"/>
            <a:ext cx="1440000" cy="144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4" y="1780394"/>
            <a:ext cx="1440000" cy="144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54" y="1770512"/>
            <a:ext cx="1440000" cy="144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24" y="1750750"/>
            <a:ext cx="1440000" cy="1440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933106" y="4332276"/>
            <a:ext cx="8473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44444"/>
                </a:solidFill>
                <a:latin typeface="Museo Sans Cyrl 500" panose="02000000000000000000"/>
              </a:rPr>
              <a:t>Городской трек «Исследую и проектирую в социогуманитарной сфере»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72525" y="6345413"/>
            <a:ext cx="37949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  <a:t>Педагогика и психология в образовании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9754" y="3151213"/>
            <a:ext cx="18974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  <a:t>Нанотехнологии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609080" y="3138602"/>
            <a:ext cx="22166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  <a:t>Умный город </a:t>
            </a:r>
            <a:b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</a:br>
            <a: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  <a:t>и безопасность. </a:t>
            </a:r>
            <a:b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</a:br>
            <a: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  <a:t>Качество городской среды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925949" y="3151213"/>
            <a:ext cx="23100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  <a:t>Умный город </a:t>
            </a:r>
            <a:b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</a:br>
            <a: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  <a:t>и безопасность. </a:t>
            </a:r>
            <a:b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</a:br>
            <a: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  <a:t>Кибербезопасность в образовании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169517" y="3151213"/>
            <a:ext cx="2500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  <a:t>Анализ данных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  <a:t>(большие данные, искусственный интеллект, машинное обучение)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575161" y="3124967"/>
            <a:ext cx="18974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Museo Sans Cyrl 500" panose="02000000000000000000"/>
              </a:rPr>
              <a:t>Когнитивные исследования в образовании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53" y="177247"/>
            <a:ext cx="1175187" cy="8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9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404" t="3634" r="2357"/>
          <a:stretch/>
        </p:blipFill>
        <p:spPr>
          <a:xfrm>
            <a:off x="8610600" y="4060160"/>
            <a:ext cx="3359584" cy="24952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421" y="59041"/>
            <a:ext cx="10371158" cy="12399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altLang="ru-RU" sz="2700" b="1" dirty="0">
                <a:solidFill>
                  <a:srgbClr val="E74C3C"/>
                </a:solidFill>
                <a:latin typeface="Museo Sans Cyrl 500" panose="02000000000000000000"/>
              </a:rPr>
              <a:t>Руководители направлений МГК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A8FB54-F3F6-4ACA-BC85-B0A3D153B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9" y="85646"/>
            <a:ext cx="1511807" cy="111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Скрин Нано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23" y="4060160"/>
            <a:ext cx="3694543" cy="2296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177" y="1580622"/>
            <a:ext cx="3698975" cy="21978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7538" y="1580622"/>
            <a:ext cx="3636924" cy="21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873" y="1612924"/>
            <a:ext cx="3644393" cy="2164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538" y="4060160"/>
            <a:ext cx="3737326" cy="25152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53" y="177247"/>
            <a:ext cx="1175187" cy="8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7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88825" y="3931929"/>
            <a:ext cx="2758974" cy="64203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089404" y="76863"/>
            <a:ext cx="8013193" cy="1261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r>
              <a:rPr lang="ru-RU" dirty="0"/>
              <a:t>«Марафон МГК»</a:t>
            </a:r>
          </a:p>
          <a:p>
            <a:r>
              <a:rPr lang="ru-RU" dirty="0"/>
              <a:t>октябрь – декабрь 2021 года</a:t>
            </a:r>
          </a:p>
        </p:txBody>
      </p:sp>
      <p:sp>
        <p:nvSpPr>
          <p:cNvPr id="2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26984" y="6394248"/>
            <a:ext cx="2743200" cy="365125"/>
          </a:xfrm>
        </p:spPr>
        <p:txBody>
          <a:bodyPr/>
          <a:lstStyle/>
          <a:p>
            <a:fld id="{2EAD2FB5-4650-4527-9C3F-978DF8F2E4A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53920" y="3979324"/>
            <a:ext cx="2738881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06 октября 2021 г.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6" y="4284361"/>
            <a:ext cx="275930" cy="2524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0006" y="4233126"/>
            <a:ext cx="2506209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/>
              <a:t>16</a:t>
            </a:r>
            <a:r>
              <a:rPr lang="ru-RU" sz="1400" dirty="0"/>
              <a:t>:</a:t>
            </a:r>
            <a:r>
              <a:rPr lang="en-US" sz="1400" dirty="0"/>
              <a:t>00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8" y="4027546"/>
            <a:ext cx="238250" cy="21801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88826" y="3162488"/>
            <a:ext cx="2758973" cy="769441"/>
          </a:xfrm>
          <a:prstGeom prst="rect">
            <a:avLst/>
          </a:prstGeom>
          <a:ln>
            <a:solidFill>
              <a:srgbClr val="EEEEEE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100" b="1" dirty="0">
              <a:latin typeface="Museo Sans Cyrl 500" panose="02000000000000000000"/>
            </a:endParaRPr>
          </a:p>
          <a:p>
            <a:pPr algn="ctr"/>
            <a:r>
              <a:rPr lang="ru-RU" sz="1100" b="1" dirty="0">
                <a:latin typeface="Museo Sans Cyrl 500" panose="02000000000000000000"/>
              </a:rPr>
              <a:t>Мастер-класс </a:t>
            </a:r>
          </a:p>
          <a:p>
            <a:pPr algn="ctr"/>
            <a:r>
              <a:rPr lang="ru-RU" sz="1100" b="1" dirty="0">
                <a:latin typeface="Museo Sans Cyrl 500" panose="02000000000000000000"/>
              </a:rPr>
              <a:t>«Социальное проектирование»</a:t>
            </a:r>
          </a:p>
          <a:p>
            <a:pPr algn="ctr"/>
            <a:endParaRPr lang="ru-RU" sz="1100" b="1" dirty="0">
              <a:latin typeface="Museo Sans Cyrl 500" panose="0200000000000000000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56992" y="4555085"/>
            <a:ext cx="2758974" cy="64203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3504548" y="4579790"/>
            <a:ext cx="2738881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09 октября 2021 г.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93" y="4907517"/>
            <a:ext cx="275930" cy="2524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98173" y="4856282"/>
            <a:ext cx="2506209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/>
              <a:t>1</a:t>
            </a:r>
            <a:r>
              <a:rPr lang="ru-RU" sz="1400" dirty="0"/>
              <a:t>0:</a:t>
            </a:r>
            <a:r>
              <a:rPr lang="en-US" sz="1400" dirty="0"/>
              <a:t>00</a:t>
            </a:r>
            <a:endParaRPr lang="ru-RU" sz="14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25" y="4650702"/>
            <a:ext cx="238250" cy="218010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3256993" y="3785644"/>
            <a:ext cx="2758973" cy="769441"/>
          </a:xfrm>
          <a:prstGeom prst="rect">
            <a:avLst/>
          </a:prstGeom>
          <a:ln>
            <a:solidFill>
              <a:srgbClr val="EEEEEE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100" b="1" dirty="0">
              <a:latin typeface="Museo Sans Cyrl 500" panose="02000000000000000000"/>
            </a:endParaRPr>
          </a:p>
          <a:p>
            <a:pPr algn="ctr"/>
            <a:r>
              <a:rPr lang="ru-RU" sz="1100" b="1" dirty="0">
                <a:latin typeface="Museo Sans Cyrl 500" panose="02000000000000000000"/>
              </a:rPr>
              <a:t>Мастер-класс </a:t>
            </a:r>
          </a:p>
          <a:p>
            <a:pPr algn="ctr"/>
            <a:r>
              <a:rPr lang="ru-RU" sz="1100" b="1" dirty="0">
                <a:latin typeface="Museo Sans Cyrl 500" panose="02000000000000000000"/>
              </a:rPr>
              <a:t>«Просто о </a:t>
            </a:r>
            <a:r>
              <a:rPr lang="en-US" sz="1100" b="1" dirty="0">
                <a:latin typeface="Museo Sans Cyrl 500" panose="02000000000000000000"/>
              </a:rPr>
              <a:t>Nano»</a:t>
            </a:r>
            <a:endParaRPr lang="ru-RU" sz="1100" b="1" dirty="0">
              <a:latin typeface="Museo Sans Cyrl 500" panose="02000000000000000000"/>
            </a:endParaRPr>
          </a:p>
          <a:p>
            <a:pPr algn="ctr"/>
            <a:endParaRPr lang="ru-RU" sz="1100" b="1" dirty="0">
              <a:latin typeface="Museo Sans Cyrl 500" panose="0200000000000000000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92" y="2041345"/>
            <a:ext cx="2758974" cy="1742583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6113648" y="5002963"/>
            <a:ext cx="2758974" cy="64203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6361204" y="5034191"/>
            <a:ext cx="2738881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21 октября 2021 г.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49" y="5355395"/>
            <a:ext cx="275930" cy="25248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354829" y="5304160"/>
            <a:ext cx="2506209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10:</a:t>
            </a:r>
            <a:r>
              <a:rPr lang="en-US" sz="1400" dirty="0"/>
              <a:t>00</a:t>
            </a:r>
            <a:endParaRPr lang="ru-RU" sz="1400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81" y="5098580"/>
            <a:ext cx="238250" cy="21801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6113649" y="4233522"/>
            <a:ext cx="2758973" cy="769441"/>
          </a:xfrm>
          <a:prstGeom prst="rect">
            <a:avLst/>
          </a:prstGeom>
          <a:ln>
            <a:solidFill>
              <a:srgbClr val="EEEE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Museo Sans Cyrl 500" panose="02000000000000000000"/>
              </a:rPr>
              <a:t>Вебинар</a:t>
            </a:r>
          </a:p>
          <a:p>
            <a:pPr algn="ctr"/>
            <a:r>
              <a:rPr lang="ru-RU" sz="1100" b="1" dirty="0">
                <a:latin typeface="Museo Sans Cyrl 500" panose="02000000000000000000"/>
              </a:rPr>
              <a:t>Тематика направления</a:t>
            </a:r>
            <a:br>
              <a:rPr lang="ru-RU" sz="1100" b="1" dirty="0">
                <a:latin typeface="Museo Sans Cyrl 500" panose="02000000000000000000"/>
              </a:rPr>
            </a:br>
            <a:r>
              <a:rPr lang="ru-RU" sz="1100" b="1" dirty="0">
                <a:latin typeface="Museo Sans Cyrl 500" panose="02000000000000000000"/>
              </a:rPr>
              <a:t>«Качество жизни в городе/Дизайн городской среды»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41" y="2414016"/>
            <a:ext cx="2749417" cy="181911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8980966" y="5764287"/>
            <a:ext cx="2758974" cy="64203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9222147" y="5803092"/>
            <a:ext cx="2738881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21 октября 2021 г.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967" y="6116719"/>
            <a:ext cx="275930" cy="25248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222147" y="6065484"/>
            <a:ext cx="2506209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/>
              <a:t>1</a:t>
            </a:r>
            <a:r>
              <a:rPr lang="ru-RU" sz="1400" dirty="0"/>
              <a:t>4:</a:t>
            </a:r>
            <a:r>
              <a:rPr lang="en-US" sz="1400" dirty="0"/>
              <a:t>00</a:t>
            </a:r>
            <a:endParaRPr lang="ru-RU" sz="1400" dirty="0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399" y="5859904"/>
            <a:ext cx="238250" cy="218010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8980967" y="4994846"/>
            <a:ext cx="2758973" cy="769441"/>
          </a:xfrm>
          <a:prstGeom prst="rect">
            <a:avLst/>
          </a:prstGeom>
          <a:ln>
            <a:solidFill>
              <a:srgbClr val="EEEE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Museo Sans Cyrl 500" panose="02000000000000000000"/>
              </a:rPr>
              <a:t>Вебинар 1</a:t>
            </a:r>
          </a:p>
          <a:p>
            <a:pPr algn="ctr"/>
            <a:r>
              <a:rPr lang="ru-RU" sz="1100" b="1" dirty="0">
                <a:latin typeface="Museo Sans Cyrl 500" panose="02000000000000000000"/>
              </a:rPr>
              <a:t>«Когнитивные исследования на современном этапе развития образования»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299" y="3343098"/>
            <a:ext cx="2771650" cy="1659865"/>
          </a:xfrm>
          <a:prstGeom prst="rect">
            <a:avLst/>
          </a:prstGeom>
        </p:spPr>
      </p:pic>
      <p:sp>
        <p:nvSpPr>
          <p:cNvPr id="39" name="Объект 2"/>
          <p:cNvSpPr txBox="1">
            <a:spLocks/>
          </p:cNvSpPr>
          <p:nvPr/>
        </p:nvSpPr>
        <p:spPr>
          <a:xfrm>
            <a:off x="118513" y="6348278"/>
            <a:ext cx="6570074" cy="3784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rgbClr val="E74C3C"/>
                </a:solidFill>
                <a:latin typeface="Museo Sans Cyrl 500" panose="02000000000000000000"/>
              </a:rPr>
              <a:t>Участники: обучающиеся и их родители и педагоги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53" y="177247"/>
            <a:ext cx="1175187" cy="8651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2" y="1433677"/>
            <a:ext cx="2767358" cy="177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99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00557" y="3812781"/>
            <a:ext cx="2758974" cy="64203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089404" y="76863"/>
            <a:ext cx="8013193" cy="1261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r>
              <a:rPr lang="ru-RU" dirty="0"/>
              <a:t>«Марафон МГК»</a:t>
            </a:r>
          </a:p>
          <a:p>
            <a:r>
              <a:rPr lang="ru-RU" dirty="0"/>
              <a:t>октябрь – декабрь 2021 года</a:t>
            </a:r>
          </a:p>
        </p:txBody>
      </p:sp>
      <p:sp>
        <p:nvSpPr>
          <p:cNvPr id="2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26984" y="6394248"/>
            <a:ext cx="2743200" cy="365125"/>
          </a:xfrm>
        </p:spPr>
        <p:txBody>
          <a:bodyPr/>
          <a:lstStyle/>
          <a:p>
            <a:fld id="{2EAD2FB5-4650-4527-9C3F-978DF8F2E4A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65652" y="3860176"/>
            <a:ext cx="2738881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/>
              <a:t>11</a:t>
            </a:r>
            <a:r>
              <a:rPr lang="ru-RU" sz="1400" dirty="0"/>
              <a:t> ноября 2021 г.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8" y="4165213"/>
            <a:ext cx="275930" cy="2524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1738" y="4113978"/>
            <a:ext cx="2506209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/>
              <a:t>1</a:t>
            </a:r>
            <a:r>
              <a:rPr lang="ru-RU" sz="1400" dirty="0"/>
              <a:t>4:</a:t>
            </a:r>
            <a:r>
              <a:rPr lang="en-US" sz="1400" dirty="0"/>
              <a:t>00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" y="3908398"/>
            <a:ext cx="238250" cy="21801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0558" y="3043340"/>
            <a:ext cx="2758973" cy="769441"/>
          </a:xfrm>
          <a:prstGeom prst="rect">
            <a:avLst/>
          </a:prstGeom>
          <a:ln>
            <a:solidFill>
              <a:srgbClr val="EEEEEE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100" b="1" dirty="0">
              <a:latin typeface="Museo Sans Cyrl 500" panose="02000000000000000000"/>
            </a:endParaRPr>
          </a:p>
          <a:p>
            <a:pPr algn="ctr"/>
            <a:r>
              <a:rPr lang="ru-RU" sz="1100" b="1" dirty="0">
                <a:latin typeface="Museo Sans Cyrl 500" panose="02000000000000000000"/>
              </a:rPr>
              <a:t>Вебинар 2</a:t>
            </a:r>
          </a:p>
          <a:p>
            <a:pPr algn="ctr"/>
            <a:r>
              <a:rPr lang="ru-RU" sz="1100" b="1" dirty="0">
                <a:latin typeface="Museo Sans Cyrl 500" panose="02000000000000000000"/>
              </a:rPr>
              <a:t>«Когнитивные исследования на современном этапе»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68724" y="4435937"/>
            <a:ext cx="2758974" cy="64203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3516280" y="4460642"/>
            <a:ext cx="2738881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19 ноября 2021 г.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725" y="4788369"/>
            <a:ext cx="275930" cy="2524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509905" y="4737134"/>
            <a:ext cx="2506209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/>
              <a:t>1</a:t>
            </a:r>
            <a:r>
              <a:rPr lang="ru-RU" sz="1400" dirty="0"/>
              <a:t>5:</a:t>
            </a:r>
            <a:r>
              <a:rPr lang="en-US" sz="1400" dirty="0"/>
              <a:t>00</a:t>
            </a:r>
            <a:endParaRPr lang="ru-RU" sz="14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57" y="4531554"/>
            <a:ext cx="238250" cy="218010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3268725" y="3666496"/>
            <a:ext cx="2758973" cy="769441"/>
          </a:xfrm>
          <a:prstGeom prst="rect">
            <a:avLst/>
          </a:prstGeom>
          <a:ln>
            <a:solidFill>
              <a:srgbClr val="EEEEEE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100" b="1" dirty="0">
              <a:latin typeface="Museo Sans Cyrl 500" panose="02000000000000000000"/>
            </a:endParaRPr>
          </a:p>
          <a:p>
            <a:pPr algn="ctr"/>
            <a:r>
              <a:rPr lang="ru-RU" sz="1100" b="1" dirty="0">
                <a:latin typeface="Museo Sans Cyrl 500" panose="02000000000000000000"/>
              </a:rPr>
              <a:t>Коммуникативный практикум </a:t>
            </a:r>
            <a:br>
              <a:rPr lang="ru-RU" sz="1100" b="1" dirty="0">
                <a:latin typeface="Museo Sans Cyrl 500" panose="02000000000000000000"/>
              </a:rPr>
            </a:br>
            <a:r>
              <a:rPr lang="ru-RU" sz="1100" b="1" dirty="0">
                <a:latin typeface="Museo Sans Cyrl 500" panose="02000000000000000000"/>
              </a:rPr>
              <a:t>«Опыт защиты проекта» </a:t>
            </a:r>
          </a:p>
          <a:p>
            <a:pPr algn="ctr"/>
            <a:endParaRPr lang="ru-RU" sz="1100" b="1" dirty="0">
              <a:latin typeface="Museo Sans Cyrl 500" panose="0200000000000000000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022334" y="5391556"/>
            <a:ext cx="2758974" cy="64203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335" y="5743988"/>
            <a:ext cx="275930" cy="25248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263515" y="5692753"/>
            <a:ext cx="2506209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16:</a:t>
            </a:r>
            <a:r>
              <a:rPr lang="en-US" sz="1400" dirty="0"/>
              <a:t>00</a:t>
            </a:r>
            <a:endParaRPr lang="ru-RU" sz="1400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767" y="5487173"/>
            <a:ext cx="238250" cy="21801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9022335" y="4622115"/>
            <a:ext cx="2758973" cy="769441"/>
          </a:xfrm>
          <a:prstGeom prst="rect">
            <a:avLst/>
          </a:prstGeom>
          <a:ln>
            <a:solidFill>
              <a:srgbClr val="EEEEEE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100" b="1" dirty="0">
              <a:latin typeface="Museo Sans Cyrl 500" panose="02000000000000000000"/>
            </a:endParaRPr>
          </a:p>
          <a:p>
            <a:pPr algn="ctr"/>
            <a:r>
              <a:rPr lang="ru-RU" sz="1100" b="1" dirty="0">
                <a:latin typeface="Museo Sans Cyrl 500" panose="02000000000000000000"/>
              </a:rPr>
              <a:t>Вебинар</a:t>
            </a:r>
            <a:br>
              <a:rPr lang="ru-RU" sz="1100" b="1" dirty="0">
                <a:latin typeface="Museo Sans Cyrl 500" panose="02000000000000000000"/>
              </a:rPr>
            </a:br>
            <a:r>
              <a:rPr lang="ru-RU" sz="1100" b="1" dirty="0">
                <a:latin typeface="Museo Sans Cyrl 500" panose="02000000000000000000"/>
              </a:rPr>
              <a:t>«Как оформить конкурсную работу»</a:t>
            </a:r>
          </a:p>
          <a:p>
            <a:pPr algn="ctr"/>
            <a:endParaRPr lang="ru-RU" sz="1100" b="1" dirty="0">
              <a:latin typeface="Museo Sans Cyrl 500" panose="0200000000000000000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9" y="1496686"/>
            <a:ext cx="2757729" cy="16602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01" y="1840403"/>
            <a:ext cx="2759597" cy="182252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283607" y="5420645"/>
            <a:ext cx="2738881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02 декабря 2021 г.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144977" y="4895144"/>
            <a:ext cx="2758974" cy="64203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978" y="5247576"/>
            <a:ext cx="275930" cy="25248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386158" y="5196341"/>
            <a:ext cx="2506209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17:</a:t>
            </a:r>
            <a:r>
              <a:rPr lang="en-US" sz="1400" dirty="0"/>
              <a:t>00</a:t>
            </a:r>
            <a:endParaRPr lang="ru-RU" sz="1400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10" y="4990761"/>
            <a:ext cx="238250" cy="21801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6144978" y="4125703"/>
            <a:ext cx="2758973" cy="769441"/>
          </a:xfrm>
          <a:prstGeom prst="rect">
            <a:avLst/>
          </a:prstGeom>
          <a:ln>
            <a:solidFill>
              <a:srgbClr val="EEEE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Museo Sans Cyrl 500" panose="02000000000000000000"/>
              </a:rPr>
              <a:t>Вебинар</a:t>
            </a:r>
          </a:p>
          <a:p>
            <a:pPr algn="ctr"/>
            <a:r>
              <a:rPr lang="ru-RU" sz="1100" b="1" dirty="0">
                <a:latin typeface="Museo Sans Cyrl 500" panose="02000000000000000000"/>
              </a:rPr>
              <a:t>«Критическое мышление </a:t>
            </a:r>
            <a:br>
              <a:rPr lang="ru-RU" sz="1100" b="1" dirty="0">
                <a:latin typeface="Museo Sans Cyrl 500" panose="02000000000000000000"/>
              </a:rPr>
            </a:br>
            <a:r>
              <a:rPr lang="ru-RU" sz="1100" b="1" dirty="0">
                <a:latin typeface="Museo Sans Cyrl 500" panose="02000000000000000000"/>
              </a:rPr>
              <a:t>и </a:t>
            </a:r>
            <a:r>
              <a:rPr lang="ru-RU" sz="1100" b="1" dirty="0" err="1">
                <a:latin typeface="Museo Sans Cyrl 500" panose="02000000000000000000"/>
              </a:rPr>
              <a:t>кибербезопасность</a:t>
            </a:r>
            <a:r>
              <a:rPr lang="ru-RU" sz="1100" b="1" dirty="0">
                <a:latin typeface="Museo Sans Cyrl 500" panose="02000000000000000000"/>
              </a:rPr>
              <a:t>: </a:t>
            </a:r>
            <a:br>
              <a:rPr lang="ru-RU" sz="1100" b="1" dirty="0">
                <a:latin typeface="Museo Sans Cyrl 500" panose="02000000000000000000"/>
              </a:rPr>
            </a:br>
            <a:r>
              <a:rPr lang="ru-RU" sz="1100" b="1" dirty="0">
                <a:latin typeface="Museo Sans Cyrl 500" panose="02000000000000000000"/>
              </a:rPr>
              <a:t>как отличить подделку»</a:t>
            </a:r>
          </a:p>
        </p:txBody>
      </p:sp>
      <p:pic>
        <p:nvPicPr>
          <p:cNvPr id="42" name="Picture 2" descr="Желтая лампочка над вырезом бумаги на контурном лице, сделанном с мелом над доской Бесплатные Фотографи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475" y="2302787"/>
            <a:ext cx="2751977" cy="182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6386158" y="4933949"/>
            <a:ext cx="2738881" cy="340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15 ноября 2021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728" y="2984025"/>
            <a:ext cx="2754186" cy="1657512"/>
          </a:xfrm>
          <a:prstGeom prst="rect">
            <a:avLst/>
          </a:prstGeom>
        </p:spPr>
      </p:pic>
      <p:sp>
        <p:nvSpPr>
          <p:cNvPr id="44" name="Объект 2"/>
          <p:cNvSpPr txBox="1">
            <a:spLocks/>
          </p:cNvSpPr>
          <p:nvPr/>
        </p:nvSpPr>
        <p:spPr>
          <a:xfrm>
            <a:off x="118513" y="6348278"/>
            <a:ext cx="6570074" cy="3784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rgbClr val="E74C3C"/>
                </a:solidFill>
                <a:latin typeface="Museo Sans Cyrl 500" panose="02000000000000000000"/>
              </a:rPr>
              <a:t>Участники: обучающиеся и их родители и педагоги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53" y="177247"/>
            <a:ext cx="1175187" cy="8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62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089403" y="428932"/>
            <a:ext cx="8013193" cy="1261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r>
              <a:rPr lang="ru-RU" dirty="0"/>
              <a:t>ДОПОЛНИТЕЛЬНЫЕ ПРОФЕССИОНАЛЬНЫЕ ПРОГРАММЫ ПОВЫШЕНИЯ КВАЛИФИКАЦИИ</a:t>
            </a:r>
          </a:p>
        </p:txBody>
      </p:sp>
      <p:sp>
        <p:nvSpPr>
          <p:cNvPr id="2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26984" y="6394248"/>
            <a:ext cx="2743200" cy="365125"/>
          </a:xfrm>
        </p:spPr>
        <p:txBody>
          <a:bodyPr/>
          <a:lstStyle/>
          <a:p>
            <a:fld id="{2EAD2FB5-4650-4527-9C3F-978DF8F2E4A0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77298" y="2284237"/>
            <a:ext cx="609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74C3C"/>
                </a:solidFill>
                <a:latin typeface="Museo Sans Cyrl 500" panose="02000000000000000000"/>
                <a:ea typeface="+mj-ea"/>
                <a:cs typeface="+mj-cs"/>
              </a:rPr>
              <a:t>Октябрь 2021 г . </a:t>
            </a:r>
            <a:r>
              <a:rPr lang="ru-RU" dirty="0">
                <a:latin typeface="Museo Sans Cyrl 500" panose="02000000000000000000"/>
              </a:rPr>
              <a:t>- «Сопровождение обучающихся в конкурсе исследовательских и проектных работ обучающихся (на примере Московского городского конкурса исследовательских и проектных работ обучающихся)» (24 часа)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678" y="4227079"/>
            <a:ext cx="4622782" cy="234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77298" y="459580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E74C3C"/>
                </a:solidFill>
                <a:latin typeface="Museo Sans Cyrl 500" panose="02000000000000000000"/>
              </a:rPr>
              <a:t>Ноябрь 2021 г. </a:t>
            </a:r>
            <a:r>
              <a:rPr lang="ru-RU" dirty="0">
                <a:latin typeface="Museo Sans Cyrl 500" panose="02000000000000000000"/>
              </a:rPr>
              <a:t>- «Обучение экспертной деятельности в рамках Московского городского конкурса исследовательских и проектных работ обучающихся, регионального этапа Всероссийского конкурса научно-технологических проектов «Большие вызовы» (21 час)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678" y="1850513"/>
            <a:ext cx="4622782" cy="234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53" y="177247"/>
            <a:ext cx="1175187" cy="8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41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0"/>
          <a:stretch/>
        </p:blipFill>
        <p:spPr>
          <a:xfrm>
            <a:off x="1503946" y="1003205"/>
            <a:ext cx="9184108" cy="5435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26984" y="6394248"/>
            <a:ext cx="2743200" cy="365125"/>
          </a:xfrm>
        </p:spPr>
        <p:txBody>
          <a:bodyPr/>
          <a:lstStyle/>
          <a:p>
            <a:fld id="{2EAD2FB5-4650-4527-9C3F-978DF8F2E4A0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53" y="177247"/>
            <a:ext cx="1175187" cy="8651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0796" y="6240359"/>
            <a:ext cx="70613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useo Sans Cyrl 500"/>
                <a:hlinkClick r:id="rId5"/>
              </a:rPr>
              <a:t>Видеоролик:  </a:t>
            </a:r>
            <a:r>
              <a:rPr lang="en-US" sz="1400" dirty="0">
                <a:latin typeface="Museo Sans Cyrl 500"/>
                <a:hlinkClick r:id="rId6"/>
              </a:rPr>
              <a:t>https://youtu.be/mwtaWq9qzuQ</a:t>
            </a:r>
            <a:r>
              <a:rPr lang="ru-RU" sz="1400" dirty="0">
                <a:latin typeface="Museo Sans Cyrl 50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0949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2543" r="714" b="2555"/>
          <a:stretch/>
        </p:blipFill>
        <p:spPr>
          <a:xfrm>
            <a:off x="3166768" y="0"/>
            <a:ext cx="9025232" cy="6858000"/>
          </a:xfrm>
          <a:prstGeom prst="rect">
            <a:avLst/>
          </a:prstGeom>
        </p:spPr>
      </p:pic>
      <p:sp>
        <p:nvSpPr>
          <p:cNvPr id="4" name="Shape 35"/>
          <p:cNvSpPr/>
          <p:nvPr/>
        </p:nvSpPr>
        <p:spPr>
          <a:xfrm>
            <a:off x="692477" y="4117466"/>
            <a:ext cx="712186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2000" b="1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endParaRPr b="0" dirty="0">
              <a:solidFill>
                <a:srgbClr val="A6AAA9"/>
              </a:solidFill>
              <a:latin typeface="Akrobat"/>
              <a:cs typeface="Akrob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F5A243-DAC2-47CF-AE6E-1D800155D7EE}"/>
              </a:ext>
            </a:extLst>
          </p:cNvPr>
          <p:cNvSpPr txBox="1"/>
          <p:nvPr/>
        </p:nvSpPr>
        <p:spPr>
          <a:xfrm>
            <a:off x="802204" y="2286875"/>
            <a:ext cx="974997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Демидова Елена Анатольевна,</a:t>
            </a:r>
            <a:r>
              <a:rPr lang="ru-RU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 </a:t>
            </a:r>
          </a:p>
          <a:p>
            <a:r>
              <a:rPr lang="ru-RU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директор</a:t>
            </a:r>
            <a:r>
              <a:rPr lang="ru-RU" sz="1600" dirty="0">
                <a:latin typeface="Museo Sans Cyrl 100" panose="02000000000000000000" pitchFamily="50" charset="-52"/>
              </a:rPr>
              <a:t> </a:t>
            </a:r>
            <a:r>
              <a:rPr lang="ru-RU" dirty="0">
                <a:latin typeface="Museo Sans Cyrl 100" panose="02000000000000000000" pitchFamily="50" charset="-52"/>
              </a:rPr>
              <a:t>ресурсного центра института непрерывного образования ГАОУ ВО МГПУ</a:t>
            </a:r>
          </a:p>
          <a:p>
            <a:r>
              <a:rPr lang="ru-RU" sz="1600" dirty="0"/>
              <a:t>✉</a:t>
            </a:r>
            <a:r>
              <a:rPr lang="en-US" sz="1600" dirty="0"/>
              <a:t> </a:t>
            </a:r>
            <a:r>
              <a:rPr lang="en-US" dirty="0">
                <a:latin typeface="Museo Sans Cyrl 100" panose="02000000000000000000" pitchFamily="50" charset="-52"/>
                <a:cs typeface="Segoe UI Light" panose="020B0502040204020203" pitchFamily="34" charset="0"/>
                <a:hlinkClick r:id="rId3"/>
              </a:rPr>
              <a:t>DemidovaEA@mgpu.ru</a:t>
            </a:r>
            <a:r>
              <a:rPr lang="en-US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 </a:t>
            </a:r>
            <a:endParaRPr lang="ru-RU" dirty="0">
              <a:latin typeface="Museo Sans Cyrl 100" panose="02000000000000000000" pitchFamily="50" charset="-52"/>
              <a:cs typeface="Segoe UI Light" panose="020B0502040204020203" pitchFamily="34" charset="0"/>
            </a:endParaRPr>
          </a:p>
          <a:p>
            <a:r>
              <a:rPr lang="ru-RU" sz="1600" dirty="0"/>
              <a:t>☎ </a:t>
            </a:r>
            <a:r>
              <a:rPr lang="ru-RU" dirty="0"/>
              <a:t>+7 914 784-99-53</a:t>
            </a:r>
          </a:p>
          <a:p>
            <a:endParaRPr lang="ru-RU" dirty="0">
              <a:latin typeface="Museo Sans Cyrl 100" panose="02000000000000000000" pitchFamily="50" charset="-52"/>
              <a:cs typeface="Segoe UI Light" panose="020B0502040204020203" pitchFamily="34" charset="0"/>
            </a:endParaRPr>
          </a:p>
          <a:p>
            <a:r>
              <a:rPr lang="ru-RU" b="1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Трифонова Юлия Евгеньевна,</a:t>
            </a:r>
            <a:r>
              <a:rPr lang="ru-RU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 </a:t>
            </a:r>
          </a:p>
          <a:p>
            <a:r>
              <a:rPr lang="ru-RU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специалист</a:t>
            </a:r>
            <a:r>
              <a:rPr lang="ru-RU" dirty="0">
                <a:latin typeface="Museo Sans Cyrl 100" panose="02000000000000000000" pitchFamily="50" charset="-52"/>
              </a:rPr>
              <a:t> ресурсного центра института непрерывного образования ГАОУ ВО МГПУ</a:t>
            </a:r>
          </a:p>
          <a:p>
            <a:r>
              <a:rPr lang="ru-RU" dirty="0"/>
              <a:t>✉ </a:t>
            </a:r>
            <a:r>
              <a:rPr lang="en-US" dirty="0">
                <a:latin typeface="Museo Sans Cyrl 100" panose="02000000000000000000" pitchFamily="50" charset="-52"/>
                <a:cs typeface="Segoe UI Light" panose="020B0502040204020203" pitchFamily="34" charset="0"/>
                <a:hlinkClick r:id="rId4"/>
              </a:rPr>
              <a:t>KorostelevaJE@mgpu.ru</a:t>
            </a:r>
            <a:r>
              <a:rPr lang="en-US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 </a:t>
            </a:r>
            <a:endParaRPr lang="ru-RU" dirty="0">
              <a:latin typeface="Museo Sans Cyrl 100" panose="02000000000000000000" pitchFamily="50" charset="-52"/>
              <a:cs typeface="Segoe UI Light" panose="020B0502040204020203" pitchFamily="34" charset="0"/>
            </a:endParaRPr>
          </a:p>
          <a:p>
            <a:r>
              <a:rPr lang="ru-RU" dirty="0"/>
              <a:t>☎ +7 909 629-38-90</a:t>
            </a:r>
            <a:endParaRPr lang="ru-RU" dirty="0">
              <a:latin typeface="Museo Sans Cyrl 100" panose="02000000000000000000" pitchFamily="50" charset="-52"/>
              <a:cs typeface="Segoe UI Light" panose="020B0502040204020203" pitchFamily="34" charset="0"/>
            </a:endParaRPr>
          </a:p>
          <a:p>
            <a:endParaRPr lang="ru-RU" dirty="0">
              <a:latin typeface="Museo Sans Cyrl 100" panose="02000000000000000000" pitchFamily="50" charset="-52"/>
              <a:cs typeface="Segoe UI Light" panose="020B0502040204020203" pitchFamily="34" charset="0"/>
            </a:endParaRPr>
          </a:p>
          <a:p>
            <a:r>
              <a:rPr lang="ru-RU" b="1" dirty="0" err="1">
                <a:latin typeface="Museo Sans Cyrl 100" panose="02000000000000000000" pitchFamily="50" charset="-52"/>
                <a:cs typeface="Segoe UI Light" panose="020B0502040204020203" pitchFamily="34" charset="0"/>
              </a:rPr>
              <a:t>Муллоева</a:t>
            </a:r>
            <a:r>
              <a:rPr lang="ru-RU" b="1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 Дария </a:t>
            </a:r>
            <a:r>
              <a:rPr lang="ru-RU" b="1" dirty="0" err="1">
                <a:latin typeface="Museo Sans Cyrl 100" panose="02000000000000000000" pitchFamily="50" charset="-52"/>
                <a:cs typeface="Segoe UI Light" panose="020B0502040204020203" pitchFamily="34" charset="0"/>
              </a:rPr>
              <a:t>Эраджевна</a:t>
            </a:r>
            <a:r>
              <a:rPr lang="ru-RU" b="1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,</a:t>
            </a:r>
            <a:r>
              <a:rPr lang="ru-RU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 </a:t>
            </a:r>
          </a:p>
          <a:p>
            <a:r>
              <a:rPr lang="ru-RU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специалист</a:t>
            </a:r>
            <a:r>
              <a:rPr lang="ru-RU" dirty="0">
                <a:latin typeface="Museo Sans Cyrl 100" panose="02000000000000000000" pitchFamily="50" charset="-52"/>
              </a:rPr>
              <a:t> ресурсного центра института непрерывного образования ГАОУ ВО МГПУ</a:t>
            </a:r>
          </a:p>
          <a:p>
            <a:r>
              <a:rPr lang="ru-RU" dirty="0"/>
              <a:t>✉ </a:t>
            </a:r>
            <a:r>
              <a:rPr lang="en-US" dirty="0">
                <a:latin typeface="Museo Sans Cyrl 100" panose="02000000000000000000" pitchFamily="50" charset="-52"/>
                <a:cs typeface="Segoe UI Light" panose="020B0502040204020203" pitchFamily="34" charset="0"/>
                <a:hlinkClick r:id="rId5"/>
              </a:rPr>
              <a:t>MulloevaDEh@mgpu.ru</a:t>
            </a:r>
            <a:r>
              <a:rPr lang="en-US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 </a:t>
            </a:r>
            <a:endParaRPr lang="ru-RU" dirty="0">
              <a:latin typeface="Museo Sans Cyrl 100" panose="02000000000000000000" pitchFamily="50" charset="-52"/>
              <a:cs typeface="Segoe UI Light" panose="020B0502040204020203" pitchFamily="34" charset="0"/>
            </a:endParaRPr>
          </a:p>
          <a:p>
            <a:r>
              <a:rPr lang="ru-RU" dirty="0"/>
              <a:t>☎ +7 926 812-49-98</a:t>
            </a:r>
            <a:endParaRPr lang="ru-RU" dirty="0">
              <a:latin typeface="Museo Sans Cyrl 100" panose="02000000000000000000" pitchFamily="50" charset="-52"/>
              <a:cs typeface="Segoe UI Light" panose="020B0502040204020203" pitchFamily="34" charset="0"/>
            </a:endParaRPr>
          </a:p>
          <a:p>
            <a:endParaRPr lang="ru-RU" dirty="0">
              <a:latin typeface="Museo Sans Cyrl 100" panose="02000000000000000000" pitchFamily="50" charset="-52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F5A243-DAC2-47CF-AE6E-1D800155D7EE}"/>
              </a:ext>
            </a:extLst>
          </p:cNvPr>
          <p:cNvSpPr txBox="1"/>
          <p:nvPr/>
        </p:nvSpPr>
        <p:spPr>
          <a:xfrm>
            <a:off x="802204" y="1621589"/>
            <a:ext cx="5531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Museo Sans Cyrl 100" panose="02000000000000000000" pitchFamily="50" charset="-52"/>
                <a:cs typeface="Segoe UI Light" panose="020B0502040204020203" pitchFamily="34" charset="0"/>
              </a:rPr>
              <a:t>Контактная информация:</a:t>
            </a:r>
            <a:endParaRPr lang="ru-RU" sz="2000" u="sng" dirty="0">
              <a:latin typeface="Museo Sans Cyrl 100" panose="02000000000000000000" pitchFamily="50" charset="-52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6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70" y="2047665"/>
            <a:ext cx="1839154" cy="135398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2209801" y="4389696"/>
            <a:ext cx="7772399" cy="599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E74C3C"/>
                </a:solidFill>
                <a:latin typeface="Museo Sans Cyrl 500" panose="02000000000000000000"/>
              </a:rPr>
              <a:t>Прими вызов вместе с МГПУ!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176" y="105152"/>
            <a:ext cx="2198112" cy="838753"/>
          </a:xfrm>
          <a:prstGeom prst="rect">
            <a:avLst/>
          </a:prstGeom>
        </p:spPr>
      </p:pic>
      <p:pic>
        <p:nvPicPr>
          <p:cNvPr id="9" name="Picture 2" descr="https://sochisirius.ru/bundles/app/v2/frontend/images/logo.png?version=2.7_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521" y="2475826"/>
            <a:ext cx="3095637" cy="7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26666" r="11239" b="29700"/>
          <a:stretch/>
        </p:blipFill>
        <p:spPr>
          <a:xfrm>
            <a:off x="3832023" y="2264202"/>
            <a:ext cx="4057631" cy="115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76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0631" y="482276"/>
            <a:ext cx="6650736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Всероссийский конкурс научно-технологических проектов </a:t>
            </a:r>
            <a:b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</a:br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«Большие вызовы»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26984" y="6394248"/>
            <a:ext cx="2743200" cy="365125"/>
          </a:xfrm>
        </p:spPr>
        <p:txBody>
          <a:bodyPr/>
          <a:lstStyle/>
          <a:p>
            <a:fld id="{2EAD2FB5-4650-4527-9C3F-978DF8F2E4A0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" y="2301811"/>
            <a:ext cx="12106275" cy="4010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26666" r="11239" b="29700"/>
          <a:stretch/>
        </p:blipFill>
        <p:spPr>
          <a:xfrm>
            <a:off x="9080679" y="153071"/>
            <a:ext cx="2889505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41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7013" y="302003"/>
            <a:ext cx="8297974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Призёр </a:t>
            </a:r>
            <a:b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</a:br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Всероссийского конкурса научно -технологических проектов «Большие вызовы» в 2021 году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26984" y="6394248"/>
            <a:ext cx="2743200" cy="365125"/>
          </a:xfrm>
        </p:spPr>
        <p:txBody>
          <a:bodyPr/>
          <a:lstStyle/>
          <a:p>
            <a:fld id="{2EAD2FB5-4650-4527-9C3F-978DF8F2E4A0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sp>
        <p:nvSpPr>
          <p:cNvPr id="214" name="Прямоугольник 213"/>
          <p:cNvSpPr/>
          <p:nvPr/>
        </p:nvSpPr>
        <p:spPr>
          <a:xfrm>
            <a:off x="1947013" y="2290753"/>
            <a:ext cx="418119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444444"/>
                </a:solidFill>
                <a:latin typeface="Museo Sans Cyrl 500" panose="02000000000000000000"/>
              </a:rPr>
              <a:t>Шлюпиков</a:t>
            </a:r>
            <a:r>
              <a:rPr lang="ru-RU" sz="2400" b="1" dirty="0">
                <a:solidFill>
                  <a:srgbClr val="444444"/>
                </a:solidFill>
                <a:latin typeface="Museo Sans Cyrl 500" panose="02000000000000000000"/>
              </a:rPr>
              <a:t> Егор</a:t>
            </a:r>
          </a:p>
          <a:p>
            <a:pPr algn="ctr"/>
            <a:endParaRPr lang="ru-RU" b="1" dirty="0">
              <a:solidFill>
                <a:srgbClr val="444444"/>
              </a:solidFill>
              <a:latin typeface="Museo Sans Cyrl 500" panose="02000000000000000000"/>
            </a:endParaRPr>
          </a:p>
          <a:p>
            <a:pPr algn="ctr"/>
            <a:r>
              <a:rPr lang="ru-RU" dirty="0">
                <a:solidFill>
                  <a:srgbClr val="444444"/>
                </a:solidFill>
                <a:latin typeface="Museo Sans Cyrl 500" panose="02000000000000000000"/>
              </a:rPr>
              <a:t>ГБОУ «Лицей «Вторая школа»</a:t>
            </a:r>
          </a:p>
          <a:p>
            <a:pPr algn="ctr"/>
            <a:r>
              <a:rPr lang="ru-RU" dirty="0">
                <a:solidFill>
                  <a:srgbClr val="444444"/>
                </a:solidFill>
                <a:latin typeface="Museo Sans Cyrl 500" panose="02000000000000000000"/>
              </a:rPr>
              <a:t>(г. Москва)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024" y="4538899"/>
            <a:ext cx="3474720" cy="1830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86" y="4556878"/>
            <a:ext cx="3411910" cy="1837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655" y="4556878"/>
            <a:ext cx="3411910" cy="1812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49" t="10773" r="22288"/>
          <a:stretch/>
        </p:blipFill>
        <p:spPr>
          <a:xfrm>
            <a:off x="6700675" y="1766446"/>
            <a:ext cx="2191612" cy="2312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53" y="177247"/>
            <a:ext cx="1175187" cy="8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60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" name="Схема 207"/>
          <p:cNvGraphicFramePr/>
          <p:nvPr>
            <p:extLst>
              <p:ext uri="{D42A27DB-BD31-4B8C-83A1-F6EECF244321}">
                <p14:modId xmlns:p14="http://schemas.microsoft.com/office/powerpoint/2010/main" val="1964675722"/>
              </p:ext>
            </p:extLst>
          </p:nvPr>
        </p:nvGraphicFramePr>
        <p:xfrm>
          <a:off x="-1000778" y="1331643"/>
          <a:ext cx="7032301" cy="4995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0" name="Схема 199"/>
          <p:cNvGraphicFramePr/>
          <p:nvPr>
            <p:extLst>
              <p:ext uri="{D42A27DB-BD31-4B8C-83A1-F6EECF244321}">
                <p14:modId xmlns:p14="http://schemas.microsoft.com/office/powerpoint/2010/main" val="4266484003"/>
              </p:ext>
            </p:extLst>
          </p:nvPr>
        </p:nvGraphicFramePr>
        <p:xfrm>
          <a:off x="5374852" y="1309491"/>
          <a:ext cx="7032301" cy="4995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9448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Навыки </a:t>
            </a:r>
            <a:r>
              <a:rPr lang="en-US" sz="2700" b="1" dirty="0">
                <a:solidFill>
                  <a:srgbClr val="E74C3C"/>
                </a:solidFill>
                <a:latin typeface="Museo Sans Cyrl 500" panose="02000000000000000000"/>
              </a:rPr>
              <a:t>XXI </a:t>
            </a:r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века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26984" y="6394248"/>
            <a:ext cx="2743200" cy="365125"/>
          </a:xfrm>
        </p:spPr>
        <p:txBody>
          <a:bodyPr/>
          <a:lstStyle/>
          <a:p>
            <a:fld id="{2EAD2FB5-4650-4527-9C3F-978DF8F2E4A0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2459" y="3827530"/>
            <a:ext cx="2041972" cy="70173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chemeClr val="accent1">
                    <a:lumMod val="50000"/>
                  </a:schemeClr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F2700E"/>
                </a:solidFill>
              </a:rPr>
              <a:t>SOFT SKILLS</a:t>
            </a:r>
            <a:endParaRPr lang="ru-RU" sz="4400" dirty="0">
              <a:solidFill>
                <a:srgbClr val="F2700E"/>
              </a:solidFill>
            </a:endParaRPr>
          </a:p>
          <a:p>
            <a:endParaRPr lang="ru-RU" dirty="0">
              <a:solidFill>
                <a:srgbClr val="F2700E"/>
              </a:solidFill>
            </a:endParaRPr>
          </a:p>
          <a:p>
            <a:r>
              <a:rPr lang="ru-RU" dirty="0">
                <a:solidFill>
                  <a:srgbClr val="F2700E"/>
                </a:solidFill>
              </a:rPr>
              <a:t>«гибкие навыки»</a:t>
            </a:r>
          </a:p>
          <a:p>
            <a:endParaRPr lang="en-US" dirty="0">
              <a:solidFill>
                <a:srgbClr val="F2700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3445" y="3752599"/>
            <a:ext cx="3806633" cy="7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FF0000"/>
                </a:solidFill>
                <a:latin typeface="Museo Sans Cyrl 500" panose="0200000000000000000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HARD SKILLS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«жёсткие навыки»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8383276" y="2575836"/>
            <a:ext cx="1951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solidFill>
                  <a:srgbClr val="444444"/>
                </a:solidFill>
                <a:latin typeface="Museo Sans Cyrl 500" panose="02000000000000000000"/>
              </a:rPr>
              <a:t>Коммуникативность</a:t>
            </a:r>
            <a:endParaRPr lang="ru-RU" sz="1600" dirty="0">
              <a:latin typeface="Museo Sans Cyrl 500" panose="0200000000000000000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234426" y="6199311"/>
            <a:ext cx="20160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Стрессоустойчивость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9787075" y="6113042"/>
            <a:ext cx="16385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Эмоциональный</a:t>
            </a:r>
            <a:endParaRPr lang="en-US" sz="1600" dirty="0">
              <a:solidFill>
                <a:srgbClr val="444444"/>
              </a:solidFill>
              <a:latin typeface="Museo Sans Cyrl 500" panose="02000000000000000000"/>
            </a:endParaRPr>
          </a:p>
          <a:p>
            <a:pPr algn="ctr"/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интеллект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575536" y="4039594"/>
            <a:ext cx="1638185" cy="4370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Критическое </a:t>
            </a:r>
          </a:p>
          <a:p>
            <a:pPr algn="ctr">
              <a:lnSpc>
                <a:spcPct val="70000"/>
              </a:lnSpc>
            </a:pPr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мышление</a:t>
            </a:r>
          </a:p>
        </p:txBody>
      </p:sp>
      <p:sp>
        <p:nvSpPr>
          <p:cNvPr id="149" name="Прямоугольник 148"/>
          <p:cNvSpPr/>
          <p:nvPr/>
        </p:nvSpPr>
        <p:spPr>
          <a:xfrm>
            <a:off x="10255097" y="3976340"/>
            <a:ext cx="17468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Самоорганизация</a:t>
            </a:r>
          </a:p>
        </p:txBody>
      </p:sp>
      <p:pic>
        <p:nvPicPr>
          <p:cNvPr id="1026" name="Picture 2" descr="Критическое мышление Все темы об осознанности - Психология просветления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75" y="3070325"/>
            <a:ext cx="932703" cy="78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оммуникация Связь Глобальный - Бесплатная векторная графика на Pixabay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38" y="1725140"/>
            <a:ext cx="988814" cy="69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Тест на эмоциональный интеллект Холла - BrainApps.ru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31" y="5163889"/>
            <a:ext cx="813769" cy="86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Жесткие навыки и исчезающие профессии. Зачем нужны soft skills?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6575" b="81346" l="6132" r="20849">
                        <a14:foregroundMark x1="9057" y1="64373" x2="10189" y2="62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8" t="57183" r="79412" b="15785"/>
          <a:stretch/>
        </p:blipFill>
        <p:spPr bwMode="auto">
          <a:xfrm>
            <a:off x="9962997" y="5203820"/>
            <a:ext cx="931028" cy="97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Жесткие навыки и исчезающие профессии. Зачем нужны soft skills?"/>
          <p:cNvPicPr>
            <a:picLocks noChangeAspect="1" noChangeArrowheads="1"/>
          </p:cNvPicPr>
          <p:nvPr/>
        </p:nvPicPr>
        <p:blipFill rotWithShape="1"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810" b="87768" l="63302" r="74717">
                        <a14:foregroundMark x1="68585" y1="67737" x2="69151" y2="72171"/>
                        <a14:foregroundMark x1="68774" y1="64067" x2="68774" y2="64067"/>
                        <a14:foregroundMark x1="66887" y1="58257" x2="66887" y2="58257"/>
                        <a14:foregroundMark x1="69245" y1="60703" x2="69245" y2="60703"/>
                        <a14:foregroundMark x1="66981" y1="60398" x2="66981" y2="60398"/>
                        <a14:foregroundMark x1="68019" y1="61621" x2="68019" y2="61621"/>
                        <a14:foregroundMark x1="69906" y1="64220" x2="68113" y2="63609"/>
                        <a14:foregroundMark x1="67925" y1="64067" x2="66981" y2="65902"/>
                        <a14:foregroundMark x1="69340" y1="61621" x2="69340" y2="62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0" t="55999" r="23781" b="8657"/>
          <a:stretch/>
        </p:blipFill>
        <p:spPr bwMode="auto">
          <a:xfrm>
            <a:off x="10925369" y="2976916"/>
            <a:ext cx="830580" cy="12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" name="Прямоугольник 210"/>
          <p:cNvSpPr/>
          <p:nvPr/>
        </p:nvSpPr>
        <p:spPr>
          <a:xfrm>
            <a:off x="2326723" y="2633282"/>
            <a:ext cx="125983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Предметная</a:t>
            </a:r>
          </a:p>
          <a:p>
            <a:pPr algn="ctr">
              <a:lnSpc>
                <a:spcPct val="70000"/>
              </a:lnSpc>
            </a:pPr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экспертиза</a:t>
            </a:r>
            <a:endParaRPr lang="ru-RU" sz="1600" dirty="0">
              <a:latin typeface="Museo Sans Cyrl 500" panose="02000000000000000000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1067294" y="6195191"/>
            <a:ext cx="1468672" cy="274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Планирование</a:t>
            </a:r>
          </a:p>
        </p:txBody>
      </p:sp>
      <p:sp>
        <p:nvSpPr>
          <p:cNvPr id="213" name="Прямоугольник 212"/>
          <p:cNvSpPr/>
          <p:nvPr/>
        </p:nvSpPr>
        <p:spPr>
          <a:xfrm>
            <a:off x="3461107" y="6196208"/>
            <a:ext cx="1268039" cy="446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Технические</a:t>
            </a:r>
            <a:b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</a:br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навыки</a:t>
            </a:r>
          </a:p>
        </p:txBody>
      </p:sp>
      <p:sp>
        <p:nvSpPr>
          <p:cNvPr id="214" name="Прямоугольник 213"/>
          <p:cNvSpPr/>
          <p:nvPr/>
        </p:nvSpPr>
        <p:spPr>
          <a:xfrm>
            <a:off x="-555007" y="4049093"/>
            <a:ext cx="2900754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Прикладные</a:t>
            </a:r>
          </a:p>
          <a:p>
            <a:pPr algn="ctr">
              <a:lnSpc>
                <a:spcPct val="70000"/>
              </a:lnSpc>
            </a:pPr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умения</a:t>
            </a:r>
          </a:p>
        </p:txBody>
      </p:sp>
      <p:sp>
        <p:nvSpPr>
          <p:cNvPr id="216" name="Прямоугольник 215"/>
          <p:cNvSpPr/>
          <p:nvPr/>
        </p:nvSpPr>
        <p:spPr>
          <a:xfrm>
            <a:off x="4050155" y="4055361"/>
            <a:ext cx="1906804" cy="446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Профессиональные</a:t>
            </a:r>
            <a:b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</a:br>
            <a:r>
              <a:rPr lang="ru-RU" sz="1600" dirty="0">
                <a:solidFill>
                  <a:srgbClr val="444444"/>
                </a:solidFill>
                <a:latin typeface="Museo Sans Cyrl 500" panose="02000000000000000000"/>
              </a:rPr>
              <a:t>компетенции</a:t>
            </a:r>
          </a:p>
        </p:txBody>
      </p:sp>
      <p:pic>
        <p:nvPicPr>
          <p:cNvPr id="1040" name="Picture 16" descr="Soft skills и hard skills примеры"/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948" b="99219" l="10000" r="90000">
                        <a14:foregroundMark x1="45625" y1="15365" x2="47031" y2="15365"/>
                        <a14:foregroundMark x1="48906" y1="21094" x2="53750" y2="21094"/>
                        <a14:foregroundMark x1="45469" y1="20573" x2="49375" y2="21354"/>
                        <a14:foregroundMark x1="45313" y1="26302" x2="49219" y2="28125"/>
                        <a14:foregroundMark x1="51719" y1="29167" x2="53906" y2="28906"/>
                        <a14:foregroundMark x1="56563" y1="29948" x2="56719" y2="32813"/>
                        <a14:foregroundMark x1="47969" y1="37760" x2="45625" y2="36719"/>
                        <a14:foregroundMark x1="55000" y1="43490" x2="55156" y2="45052"/>
                        <a14:foregroundMark x1="42031" y1="34635" x2="42031" y2="34635"/>
                        <a14:foregroundMark x1="41094" y1="34896" x2="39375" y2="40104"/>
                        <a14:foregroundMark x1="53750" y1="38281" x2="53750" y2="38281"/>
                        <a14:foregroundMark x1="49375" y1="42188" x2="49375" y2="42188"/>
                        <a14:foregroundMark x1="42969" y1="44792" x2="42969" y2="44792"/>
                        <a14:foregroundMark x1="56563" y1="36719" x2="56563" y2="36719"/>
                        <a14:foregroundMark x1="52031" y1="37240" x2="52031" y2="37240"/>
                        <a14:backgroundMark x1="40469" y1="41927" x2="40469" y2="41927"/>
                        <a14:backgroundMark x1="41563" y1="78385" x2="41563" y2="7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98" y="2903970"/>
            <a:ext cx="1634876" cy="98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Обследования технического состояния здания в Санкт-Петербурге —  «ПетроЭксперт»"/>
          <p:cNvPicPr>
            <a:picLocks noChangeAspect="1" noChangeArrowheads="1"/>
          </p:cNvPicPr>
          <p:nvPr/>
        </p:nvPicPr>
        <p:blipFill>
          <a:blip r:embed="rId2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172" y="1739730"/>
            <a:ext cx="698385" cy="6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rain-cogs-icon - Lingraphica"/>
          <p:cNvPicPr>
            <a:picLocks noChangeAspect="1" noChangeArrowheads="1"/>
          </p:cNvPicPr>
          <p:nvPr/>
        </p:nvPicPr>
        <p:blipFill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63" y="3142864"/>
            <a:ext cx="686592" cy="7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ände Tippen Auf Laptop-Tastatur. Lizenzfrei Nutzbare Vektorgrafiken, Clip  Arts, Illustrationen. Image 79662197.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14" y="5105429"/>
            <a:ext cx="937095" cy="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Иконка календарь - Png картинки и иконки без фона"/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69" y="5300755"/>
            <a:ext cx="700235" cy="70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73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87157" y="255172"/>
            <a:ext cx="85639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Победители и призёры </a:t>
            </a:r>
          </a:p>
          <a:p>
            <a:pPr algn="ctr"/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Московского городского конкурса исследовательских</a:t>
            </a:r>
            <a:b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</a:br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 и проектных работ обучающихся в 2020 году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5531" y="2966206"/>
            <a:ext cx="29007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44444"/>
                </a:solidFill>
                <a:latin typeface="Museo Sans Cyrl 500" panose="02000000000000000000"/>
              </a:rPr>
              <a:t>Шумейко Павел </a:t>
            </a:r>
          </a:p>
          <a:p>
            <a:pPr algn="ctr"/>
            <a:r>
              <a:rPr lang="ru-RU" dirty="0">
                <a:solidFill>
                  <a:srgbClr val="444444"/>
                </a:solidFill>
                <a:latin typeface="Museo Sans Cyrl 500" panose="02000000000000000000"/>
              </a:rPr>
              <a:t>ГБОУ Школа № 924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53046" y="2837665"/>
            <a:ext cx="29007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44444"/>
                </a:solidFill>
                <a:latin typeface="Museo Sans Cyrl 500" panose="02000000000000000000"/>
              </a:rPr>
              <a:t>Котовский Семён</a:t>
            </a:r>
          </a:p>
          <a:p>
            <a:pPr algn="ctr"/>
            <a:r>
              <a:rPr lang="ru-RU" dirty="0">
                <a:solidFill>
                  <a:srgbClr val="444444"/>
                </a:solidFill>
                <a:latin typeface="Museo Sans Cyrl 500" panose="02000000000000000000"/>
              </a:rPr>
              <a:t>ГБОУ Школа № 1231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7608" y="1668064"/>
            <a:ext cx="39091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44444"/>
                </a:solidFill>
                <a:latin typeface="Museo Sans Cyrl 500" panose="02000000000000000000"/>
              </a:rPr>
              <a:t>Демидова Софья, Калашников Илья</a:t>
            </a:r>
          </a:p>
          <a:p>
            <a:pPr algn="ctr"/>
            <a:r>
              <a:rPr lang="ru-RU" dirty="0">
                <a:solidFill>
                  <a:srgbClr val="444444"/>
                </a:solidFill>
                <a:latin typeface="Museo Sans Cyrl 500" panose="02000000000000000000"/>
              </a:rPr>
              <a:t>ГБОУ Школа "Покровский квартал"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231" r="6362"/>
          <a:stretch/>
        </p:blipFill>
        <p:spPr>
          <a:xfrm>
            <a:off x="100684" y="3960902"/>
            <a:ext cx="3706574" cy="2395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643" r="4740"/>
          <a:stretch/>
        </p:blipFill>
        <p:spPr>
          <a:xfrm>
            <a:off x="8102567" y="3873573"/>
            <a:ext cx="3601711" cy="2395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608" y="3047581"/>
            <a:ext cx="3974115" cy="2726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53" y="177247"/>
            <a:ext cx="1175187" cy="8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10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3150" y="581906"/>
            <a:ext cx="85639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Научно-технологическая образовательная программа «Большие вызовы»</a:t>
            </a:r>
            <a:b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</a:br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(образовательный центр «Сириус»)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77972" y="2360978"/>
            <a:ext cx="54809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44444"/>
                </a:solidFill>
                <a:latin typeface="Museo Sans Cyrl 500" panose="02000000000000000000"/>
              </a:rPr>
              <a:t>Проекты программы, решаемые учащимися, делятся на три категории:</a:t>
            </a:r>
          </a:p>
          <a:p>
            <a:endParaRPr lang="ru-RU" sz="200" b="1" dirty="0">
              <a:solidFill>
                <a:srgbClr val="444444"/>
              </a:solidFill>
              <a:latin typeface="Museo Sans Cyrl 500" panose="02000000000000000000"/>
            </a:endParaRPr>
          </a:p>
          <a:p>
            <a:r>
              <a:rPr lang="ru-RU" dirty="0">
                <a:solidFill>
                  <a:srgbClr val="444444"/>
                </a:solidFill>
                <a:latin typeface="Museo Sans Cyrl 500" panose="02000000000000000000"/>
              </a:rPr>
              <a:t>1. Проекты компаний-партнеров</a:t>
            </a:r>
          </a:p>
          <a:p>
            <a:r>
              <a:rPr lang="ru-RU" dirty="0">
                <a:solidFill>
                  <a:srgbClr val="444444"/>
                </a:solidFill>
                <a:latin typeface="Museo Sans Cyrl 500" panose="02000000000000000000"/>
              </a:rPr>
              <a:t>2. Инновационная разработка. </a:t>
            </a:r>
          </a:p>
          <a:p>
            <a:r>
              <a:rPr lang="ru-RU" dirty="0">
                <a:solidFill>
                  <a:srgbClr val="444444"/>
                </a:solidFill>
                <a:latin typeface="Museo Sans Cyrl 500" panose="02000000000000000000"/>
              </a:rPr>
              <a:t>3. Научное исследование</a:t>
            </a:r>
          </a:p>
        </p:txBody>
      </p:sp>
      <p:pic>
        <p:nvPicPr>
          <p:cNvPr id="1026" name="Picture 2" descr="https://sochisirius.ru/bundles/app/v2/frontend/images/logo.png?version=2.7_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450" y="92493"/>
            <a:ext cx="2662156" cy="6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477972" y="4326993"/>
            <a:ext cx="55189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44444"/>
                </a:solidFill>
                <a:latin typeface="Museo Sans Cyrl 500" panose="02000000000000000000"/>
              </a:rPr>
              <a:t>В программе: </a:t>
            </a:r>
          </a:p>
          <a:p>
            <a:endParaRPr lang="ru-RU" sz="200" b="1" dirty="0">
              <a:solidFill>
                <a:srgbClr val="444444"/>
              </a:solidFill>
              <a:latin typeface="Museo Sans Cyrl 500" panose="02000000000000000000"/>
            </a:endParaRPr>
          </a:p>
          <a:p>
            <a:r>
              <a:rPr lang="ru-RU" dirty="0">
                <a:solidFill>
                  <a:srgbClr val="444444"/>
                </a:solidFill>
                <a:latin typeface="Museo Sans Cyrl 500" panose="02000000000000000000"/>
              </a:rPr>
              <a:t>– лекции ведущих специалистов отечественных компаний, ученых мирового уровня и экспертов по тематике - проектов программы,</a:t>
            </a:r>
            <a:br>
              <a:rPr lang="ru-RU" dirty="0">
                <a:solidFill>
                  <a:srgbClr val="444444"/>
                </a:solidFill>
                <a:latin typeface="Museo Sans Cyrl 500" panose="02000000000000000000"/>
              </a:rPr>
            </a:br>
            <a:r>
              <a:rPr lang="ru-RU" dirty="0">
                <a:solidFill>
                  <a:srgbClr val="444444"/>
                </a:solidFill>
                <a:latin typeface="Museo Sans Cyrl 500" panose="02000000000000000000"/>
              </a:rPr>
              <a:t>– профильные модули,</a:t>
            </a:r>
            <a:br>
              <a:rPr lang="ru-RU" dirty="0">
                <a:solidFill>
                  <a:srgbClr val="444444"/>
                </a:solidFill>
                <a:latin typeface="Museo Sans Cyrl 500" panose="02000000000000000000"/>
              </a:rPr>
            </a:br>
            <a:r>
              <a:rPr lang="ru-RU" dirty="0">
                <a:solidFill>
                  <a:srgbClr val="444444"/>
                </a:solidFill>
                <a:latin typeface="Museo Sans Cyrl 500" panose="02000000000000000000"/>
              </a:rPr>
              <a:t>– культурная и досуговая программа, работа клубов.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2267712"/>
            <a:ext cx="6080838" cy="4289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282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2FB5-4650-4527-9C3F-978DF8F2E4A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6151" y="766825"/>
            <a:ext cx="3608225" cy="7379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Организатор МГК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311519"/>
            <a:ext cx="2892818" cy="21481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76" y="2665903"/>
            <a:ext cx="4700997" cy="1793801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240761" y="766824"/>
            <a:ext cx="3608225" cy="7379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Координатор МГК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8178087" y="766824"/>
            <a:ext cx="3608225" cy="7379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Ресурсный центр МГК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6" y="1914564"/>
            <a:ext cx="2111043" cy="343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60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9826" y="512311"/>
            <a:ext cx="8212348" cy="11557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700" b="1" dirty="0">
                <a:solidFill>
                  <a:srgbClr val="E74C3C"/>
                </a:solidFill>
                <a:latin typeface="Museo Sans Cyrl 500" panose="02000000000000000000"/>
              </a:rPr>
              <a:t>Треки Московского городского конкурса исследовательских и проектных работ обучающихся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105152"/>
            <a:ext cx="1400372" cy="1039906"/>
          </a:xfrm>
          <a:prstGeom prst="rect">
            <a:avLst/>
          </a:prstGeom>
        </p:spPr>
      </p:pic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26984" y="6394248"/>
            <a:ext cx="2743200" cy="365125"/>
          </a:xfrm>
        </p:spPr>
        <p:txBody>
          <a:bodyPr/>
          <a:lstStyle/>
          <a:p>
            <a:fld id="{2EAD2FB5-4650-4527-9C3F-978DF8F2E4A0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520" y="205728"/>
            <a:ext cx="2198112" cy="8387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148" y="2059293"/>
            <a:ext cx="7267705" cy="44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893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13480</TotalTime>
  <Words>666</Words>
  <Application>Microsoft Office PowerPoint</Application>
  <PresentationFormat>Широкоэкранный</PresentationFormat>
  <Paragraphs>154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Московский городской конкурс исследовательских и проектных работ обучающихся</vt:lpstr>
      <vt:lpstr>Презентация PowerPoint</vt:lpstr>
      <vt:lpstr>Всероссийский конкурс научно-технологических проектов  «Большие вызовы»</vt:lpstr>
      <vt:lpstr>Призёр  Всероссийского конкурса научно -технологических проектов «Большие вызовы» в 2021 году</vt:lpstr>
      <vt:lpstr>Навыки XXI века</vt:lpstr>
      <vt:lpstr>Презентация PowerPoint</vt:lpstr>
      <vt:lpstr>Презентация PowerPoint</vt:lpstr>
      <vt:lpstr>Презентация PowerPoint</vt:lpstr>
      <vt:lpstr>Треки Московского городского конкурса исследовательских и проектных работ обучающихся</vt:lpstr>
      <vt:lpstr>Направления регионального трека  «Большие вызовы»</vt:lpstr>
      <vt:lpstr>Направления городского трека  «Исследую и проектирую в социогуманитарной сфере»</vt:lpstr>
      <vt:lpstr>Презентация PowerPoint</vt:lpstr>
      <vt:lpstr>Направления конкурса в 2022 году</vt:lpstr>
      <vt:lpstr>Руководители направлений МГК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Сергеевна</dc:creator>
  <cp:lastModifiedBy>Трифонова Юлия Евгеньевна</cp:lastModifiedBy>
  <cp:revision>539</cp:revision>
  <cp:lastPrinted>2021-09-30T11:02:19Z</cp:lastPrinted>
  <dcterms:created xsi:type="dcterms:W3CDTF">2017-08-29T10:16:04Z</dcterms:created>
  <dcterms:modified xsi:type="dcterms:W3CDTF">2021-11-17T10:35:25Z</dcterms:modified>
</cp:coreProperties>
</file>